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30"/>
  </p:notesMasterIdLst>
  <p:sldIdLst>
    <p:sldId id="256" r:id="rId2"/>
    <p:sldId id="854" r:id="rId3"/>
    <p:sldId id="855" r:id="rId4"/>
    <p:sldId id="625" r:id="rId5"/>
    <p:sldId id="856" r:id="rId6"/>
    <p:sldId id="648" r:id="rId7"/>
    <p:sldId id="649" r:id="rId8"/>
    <p:sldId id="650" r:id="rId9"/>
    <p:sldId id="651" r:id="rId10"/>
    <p:sldId id="628" r:id="rId11"/>
    <p:sldId id="652" r:id="rId12"/>
    <p:sldId id="653" r:id="rId13"/>
    <p:sldId id="655" r:id="rId14"/>
    <p:sldId id="656" r:id="rId15"/>
    <p:sldId id="629" r:id="rId16"/>
    <p:sldId id="630" r:id="rId17"/>
    <p:sldId id="857" r:id="rId18"/>
    <p:sldId id="657" r:id="rId19"/>
    <p:sldId id="658" r:id="rId20"/>
    <p:sldId id="659" r:id="rId21"/>
    <p:sldId id="660" r:id="rId22"/>
    <p:sldId id="858" r:id="rId23"/>
    <p:sldId id="662" r:id="rId24"/>
    <p:sldId id="663" r:id="rId25"/>
    <p:sldId id="664" r:id="rId26"/>
    <p:sldId id="859" r:id="rId27"/>
    <p:sldId id="667" r:id="rId28"/>
    <p:sldId id="860" r:id="rId29"/>
    <p:sldId id="669" r:id="rId30"/>
    <p:sldId id="670" r:id="rId31"/>
    <p:sldId id="861" r:id="rId32"/>
    <p:sldId id="672" r:id="rId33"/>
    <p:sldId id="673" r:id="rId34"/>
    <p:sldId id="674" r:id="rId35"/>
    <p:sldId id="675" r:id="rId36"/>
    <p:sldId id="676" r:id="rId37"/>
    <p:sldId id="677" r:id="rId38"/>
    <p:sldId id="678" r:id="rId39"/>
    <p:sldId id="679" r:id="rId40"/>
    <p:sldId id="680" r:id="rId41"/>
    <p:sldId id="681" r:id="rId42"/>
    <p:sldId id="682" r:id="rId43"/>
    <p:sldId id="683" r:id="rId44"/>
    <p:sldId id="684" r:id="rId45"/>
    <p:sldId id="862" r:id="rId46"/>
    <p:sldId id="686" r:id="rId47"/>
    <p:sldId id="687" r:id="rId48"/>
    <p:sldId id="688" r:id="rId49"/>
    <p:sldId id="689" r:id="rId50"/>
    <p:sldId id="690" r:id="rId51"/>
    <p:sldId id="691" r:id="rId52"/>
    <p:sldId id="692" r:id="rId53"/>
    <p:sldId id="693" r:id="rId54"/>
    <p:sldId id="694" r:id="rId55"/>
    <p:sldId id="863" r:id="rId56"/>
    <p:sldId id="695" r:id="rId57"/>
    <p:sldId id="697" r:id="rId58"/>
    <p:sldId id="698" r:id="rId59"/>
    <p:sldId id="699" r:id="rId60"/>
    <p:sldId id="700" r:id="rId61"/>
    <p:sldId id="701" r:id="rId62"/>
    <p:sldId id="702" r:id="rId63"/>
    <p:sldId id="703" r:id="rId64"/>
    <p:sldId id="704" r:id="rId65"/>
    <p:sldId id="705" r:id="rId66"/>
    <p:sldId id="706" r:id="rId67"/>
    <p:sldId id="707" r:id="rId68"/>
    <p:sldId id="708" r:id="rId69"/>
    <p:sldId id="709" r:id="rId70"/>
    <p:sldId id="710" r:id="rId71"/>
    <p:sldId id="711" r:id="rId72"/>
    <p:sldId id="712" r:id="rId73"/>
    <p:sldId id="713" r:id="rId74"/>
    <p:sldId id="714" r:id="rId75"/>
    <p:sldId id="715" r:id="rId76"/>
    <p:sldId id="716" r:id="rId77"/>
    <p:sldId id="717" r:id="rId78"/>
    <p:sldId id="864" r:id="rId79"/>
    <p:sldId id="719" r:id="rId80"/>
    <p:sldId id="720" r:id="rId81"/>
    <p:sldId id="865" r:id="rId82"/>
    <p:sldId id="722" r:id="rId83"/>
    <p:sldId id="723" r:id="rId84"/>
    <p:sldId id="724" r:id="rId85"/>
    <p:sldId id="866" r:id="rId86"/>
    <p:sldId id="726" r:id="rId87"/>
    <p:sldId id="727" r:id="rId88"/>
    <p:sldId id="728" r:id="rId89"/>
    <p:sldId id="729" r:id="rId90"/>
    <p:sldId id="730" r:id="rId91"/>
    <p:sldId id="731" r:id="rId92"/>
    <p:sldId id="732" r:id="rId93"/>
    <p:sldId id="733" r:id="rId94"/>
    <p:sldId id="867" r:id="rId95"/>
    <p:sldId id="735" r:id="rId96"/>
    <p:sldId id="736" r:id="rId97"/>
    <p:sldId id="868" r:id="rId98"/>
    <p:sldId id="737" r:id="rId99"/>
    <p:sldId id="739" r:id="rId100"/>
    <p:sldId id="740" r:id="rId101"/>
    <p:sldId id="869" r:id="rId102"/>
    <p:sldId id="742" r:id="rId103"/>
    <p:sldId id="743" r:id="rId104"/>
    <p:sldId id="744" r:id="rId105"/>
    <p:sldId id="870" r:id="rId106"/>
    <p:sldId id="746" r:id="rId107"/>
    <p:sldId id="747" r:id="rId108"/>
    <p:sldId id="748" r:id="rId109"/>
    <p:sldId id="871" r:id="rId110"/>
    <p:sldId id="810" r:id="rId111"/>
    <p:sldId id="811" r:id="rId112"/>
    <p:sldId id="812" r:id="rId113"/>
    <p:sldId id="813" r:id="rId114"/>
    <p:sldId id="814" r:id="rId115"/>
    <p:sldId id="815" r:id="rId116"/>
    <p:sldId id="816" r:id="rId117"/>
    <p:sldId id="817" r:id="rId118"/>
    <p:sldId id="818" r:id="rId119"/>
    <p:sldId id="819" r:id="rId120"/>
    <p:sldId id="820" r:id="rId121"/>
    <p:sldId id="821" r:id="rId122"/>
    <p:sldId id="872" r:id="rId123"/>
    <p:sldId id="823" r:id="rId124"/>
    <p:sldId id="824" r:id="rId125"/>
    <p:sldId id="825" r:id="rId126"/>
    <p:sldId id="826" r:id="rId127"/>
    <p:sldId id="827" r:id="rId128"/>
    <p:sldId id="449" r:id="rId12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AF0DC3-33BC-411A-B2D6-CC1A940D4A1D}" v="1" dt="2023-06-20T09:12:03.8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1" autoAdjust="0"/>
    <p:restoredTop sz="95657" autoAdjust="0"/>
  </p:normalViewPr>
  <p:slideViewPr>
    <p:cSldViewPr>
      <p:cViewPr varScale="1">
        <p:scale>
          <a:sx n="72" d="100"/>
          <a:sy n="72" d="100"/>
        </p:scale>
        <p:origin x="1632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notesMaster" Target="notesMasters/notesMaster1.xml"/><Relationship Id="rId135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136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chang Jang" userId="5d9bafdb3db22792" providerId="LiveId" clId="{33AF0DC3-33BC-411A-B2D6-CC1A940D4A1D}"/>
    <pc:docChg chg="modSld">
      <pc:chgData name="Minchang Jang" userId="5d9bafdb3db22792" providerId="LiveId" clId="{33AF0DC3-33BC-411A-B2D6-CC1A940D4A1D}" dt="2023-06-20T09:11:36.106" v="48" actId="1076"/>
      <pc:docMkLst>
        <pc:docMk/>
      </pc:docMkLst>
      <pc:sldChg chg="modSp mod">
        <pc:chgData name="Minchang Jang" userId="5d9bafdb3db22792" providerId="LiveId" clId="{33AF0DC3-33BC-411A-B2D6-CC1A940D4A1D}" dt="2023-06-20T09:06:12.020" v="5" actId="1036"/>
        <pc:sldMkLst>
          <pc:docMk/>
          <pc:sldMk cId="686607650" sldId="528"/>
        </pc:sldMkLst>
        <pc:picChg chg="mod">
          <ac:chgData name="Minchang Jang" userId="5d9bafdb3db22792" providerId="LiveId" clId="{33AF0DC3-33BC-411A-B2D6-CC1A940D4A1D}" dt="2023-06-20T09:06:12.020" v="5" actId="1036"/>
          <ac:picMkLst>
            <pc:docMk/>
            <pc:sldMk cId="686607650" sldId="528"/>
            <ac:picMk id="14" creationId="{00000000-0000-0000-0000-000000000000}"/>
          </ac:picMkLst>
        </pc:picChg>
      </pc:sldChg>
      <pc:sldChg chg="modSp mod">
        <pc:chgData name="Minchang Jang" userId="5d9bafdb3db22792" providerId="LiveId" clId="{33AF0DC3-33BC-411A-B2D6-CC1A940D4A1D}" dt="2023-06-20T09:06:10.285" v="2" actId="1036"/>
        <pc:sldMkLst>
          <pc:docMk/>
          <pc:sldMk cId="3289046755" sldId="529"/>
        </pc:sldMkLst>
        <pc:picChg chg="mod">
          <ac:chgData name="Minchang Jang" userId="5d9bafdb3db22792" providerId="LiveId" clId="{33AF0DC3-33BC-411A-B2D6-CC1A940D4A1D}" dt="2023-06-20T09:06:10.285" v="2" actId="1036"/>
          <ac:picMkLst>
            <pc:docMk/>
            <pc:sldMk cId="3289046755" sldId="529"/>
            <ac:picMk id="13" creationId="{00000000-0000-0000-0000-000000000000}"/>
          </ac:picMkLst>
        </pc:picChg>
      </pc:sldChg>
      <pc:sldChg chg="modSp mod">
        <pc:chgData name="Minchang Jang" userId="5d9bafdb3db22792" providerId="LiveId" clId="{33AF0DC3-33BC-411A-B2D6-CC1A940D4A1D}" dt="2023-06-20T09:06:13.790" v="8" actId="1036"/>
        <pc:sldMkLst>
          <pc:docMk/>
          <pc:sldMk cId="2786182233" sldId="530"/>
        </pc:sldMkLst>
        <pc:picChg chg="mod">
          <ac:chgData name="Minchang Jang" userId="5d9bafdb3db22792" providerId="LiveId" clId="{33AF0DC3-33BC-411A-B2D6-CC1A940D4A1D}" dt="2023-06-20T09:06:13.790" v="8" actId="1036"/>
          <ac:picMkLst>
            <pc:docMk/>
            <pc:sldMk cId="2786182233" sldId="530"/>
            <ac:picMk id="4" creationId="{00000000-0000-0000-0000-000000000000}"/>
          </ac:picMkLst>
        </pc:picChg>
      </pc:sldChg>
      <pc:sldChg chg="modSp mod">
        <pc:chgData name="Minchang Jang" userId="5d9bafdb3db22792" providerId="LiveId" clId="{33AF0DC3-33BC-411A-B2D6-CC1A940D4A1D}" dt="2023-06-20T09:06:15.400" v="11" actId="1036"/>
        <pc:sldMkLst>
          <pc:docMk/>
          <pc:sldMk cId="4118352760" sldId="531"/>
        </pc:sldMkLst>
        <pc:picChg chg="mod">
          <ac:chgData name="Minchang Jang" userId="5d9bafdb3db22792" providerId="LiveId" clId="{33AF0DC3-33BC-411A-B2D6-CC1A940D4A1D}" dt="2023-06-20T09:06:15.400" v="11" actId="1036"/>
          <ac:picMkLst>
            <pc:docMk/>
            <pc:sldMk cId="4118352760" sldId="531"/>
            <ac:picMk id="5" creationId="{00000000-0000-0000-0000-000000000000}"/>
          </ac:picMkLst>
        </pc:picChg>
      </pc:sldChg>
      <pc:sldChg chg="modSp mod">
        <pc:chgData name="Minchang Jang" userId="5d9bafdb3db22792" providerId="LiveId" clId="{33AF0DC3-33BC-411A-B2D6-CC1A940D4A1D}" dt="2023-06-20T09:06:21.904" v="15" actId="1036"/>
        <pc:sldMkLst>
          <pc:docMk/>
          <pc:sldMk cId="1241186217" sldId="532"/>
        </pc:sldMkLst>
        <pc:spChg chg="ord">
          <ac:chgData name="Minchang Jang" userId="5d9bafdb3db22792" providerId="LiveId" clId="{33AF0DC3-33BC-411A-B2D6-CC1A940D4A1D}" dt="2023-06-20T09:06:20.833" v="12" actId="167"/>
          <ac:spMkLst>
            <pc:docMk/>
            <pc:sldMk cId="1241186217" sldId="532"/>
            <ac:spMk id="3" creationId="{00000000-0000-0000-0000-000000000000}"/>
          </ac:spMkLst>
        </pc:spChg>
        <pc:picChg chg="mod">
          <ac:chgData name="Minchang Jang" userId="5d9bafdb3db22792" providerId="LiveId" clId="{33AF0DC3-33BC-411A-B2D6-CC1A940D4A1D}" dt="2023-06-20T09:06:21.904" v="15" actId="1036"/>
          <ac:picMkLst>
            <pc:docMk/>
            <pc:sldMk cId="1241186217" sldId="532"/>
            <ac:picMk id="4" creationId="{00000000-0000-0000-0000-000000000000}"/>
          </ac:picMkLst>
        </pc:picChg>
      </pc:sldChg>
      <pc:sldChg chg="modSp mod">
        <pc:chgData name="Minchang Jang" userId="5d9bafdb3db22792" providerId="LiveId" clId="{33AF0DC3-33BC-411A-B2D6-CC1A940D4A1D}" dt="2023-06-20T09:06:23.565" v="18" actId="1036"/>
        <pc:sldMkLst>
          <pc:docMk/>
          <pc:sldMk cId="1635958917" sldId="533"/>
        </pc:sldMkLst>
        <pc:picChg chg="mod">
          <ac:chgData name="Minchang Jang" userId="5d9bafdb3db22792" providerId="LiveId" clId="{33AF0DC3-33BC-411A-B2D6-CC1A940D4A1D}" dt="2023-06-20T09:06:23.565" v="18" actId="1036"/>
          <ac:picMkLst>
            <pc:docMk/>
            <pc:sldMk cId="1635958917" sldId="533"/>
            <ac:picMk id="5" creationId="{00000000-0000-0000-0000-000000000000}"/>
          </ac:picMkLst>
        </pc:picChg>
      </pc:sldChg>
      <pc:sldChg chg="modSp mod">
        <pc:chgData name="Minchang Jang" userId="5d9bafdb3db22792" providerId="LiveId" clId="{33AF0DC3-33BC-411A-B2D6-CC1A940D4A1D}" dt="2023-06-20T09:06:30.483" v="22" actId="1036"/>
        <pc:sldMkLst>
          <pc:docMk/>
          <pc:sldMk cId="419507303" sldId="534"/>
        </pc:sldMkLst>
        <pc:spChg chg="ord">
          <ac:chgData name="Minchang Jang" userId="5d9bafdb3db22792" providerId="LiveId" clId="{33AF0DC3-33BC-411A-B2D6-CC1A940D4A1D}" dt="2023-06-20T09:06:29.395" v="19" actId="167"/>
          <ac:spMkLst>
            <pc:docMk/>
            <pc:sldMk cId="419507303" sldId="534"/>
            <ac:spMk id="3" creationId="{00000000-0000-0000-0000-000000000000}"/>
          </ac:spMkLst>
        </pc:spChg>
        <pc:picChg chg="mod">
          <ac:chgData name="Minchang Jang" userId="5d9bafdb3db22792" providerId="LiveId" clId="{33AF0DC3-33BC-411A-B2D6-CC1A940D4A1D}" dt="2023-06-20T09:06:30.483" v="22" actId="1036"/>
          <ac:picMkLst>
            <pc:docMk/>
            <pc:sldMk cId="419507303" sldId="534"/>
            <ac:picMk id="4" creationId="{00000000-0000-0000-0000-000000000000}"/>
          </ac:picMkLst>
        </pc:picChg>
      </pc:sldChg>
      <pc:sldChg chg="modSp mod">
        <pc:chgData name="Minchang Jang" userId="5d9bafdb3db22792" providerId="LiveId" clId="{33AF0DC3-33BC-411A-B2D6-CC1A940D4A1D}" dt="2023-06-20T09:07:04.963" v="38" actId="1038"/>
        <pc:sldMkLst>
          <pc:docMk/>
          <pc:sldMk cId="1893319542" sldId="540"/>
        </pc:sldMkLst>
        <pc:spChg chg="mod">
          <ac:chgData name="Minchang Jang" userId="5d9bafdb3db22792" providerId="LiveId" clId="{33AF0DC3-33BC-411A-B2D6-CC1A940D4A1D}" dt="2023-06-20T09:06:56.825" v="31" actId="6549"/>
          <ac:spMkLst>
            <pc:docMk/>
            <pc:sldMk cId="1893319542" sldId="540"/>
            <ac:spMk id="3" creationId="{00000000-0000-0000-0000-000000000000}"/>
          </ac:spMkLst>
        </pc:spChg>
        <pc:spChg chg="mod">
          <ac:chgData name="Minchang Jang" userId="5d9bafdb3db22792" providerId="LiveId" clId="{33AF0DC3-33BC-411A-B2D6-CC1A940D4A1D}" dt="2023-06-20T09:07:04.963" v="38" actId="1038"/>
          <ac:spMkLst>
            <pc:docMk/>
            <pc:sldMk cId="1893319542" sldId="540"/>
            <ac:spMk id="18" creationId="{00000000-0000-0000-0000-000000000000}"/>
          </ac:spMkLst>
        </pc:spChg>
        <pc:spChg chg="mod">
          <ac:chgData name="Minchang Jang" userId="5d9bafdb3db22792" providerId="LiveId" clId="{33AF0DC3-33BC-411A-B2D6-CC1A940D4A1D}" dt="2023-06-20T09:07:01.496" v="32" actId="1076"/>
          <ac:spMkLst>
            <pc:docMk/>
            <pc:sldMk cId="1893319542" sldId="540"/>
            <ac:spMk id="19" creationId="{00000000-0000-0000-0000-000000000000}"/>
          </ac:spMkLst>
        </pc:spChg>
      </pc:sldChg>
      <pc:sldChg chg="modSp mod">
        <pc:chgData name="Minchang Jang" userId="5d9bafdb3db22792" providerId="LiveId" clId="{33AF0DC3-33BC-411A-B2D6-CC1A940D4A1D}" dt="2023-06-20T09:08:38.333" v="39" actId="1076"/>
        <pc:sldMkLst>
          <pc:docMk/>
          <pc:sldMk cId="2659142151" sldId="587"/>
        </pc:sldMkLst>
        <pc:spChg chg="mod">
          <ac:chgData name="Minchang Jang" userId="5d9bafdb3db22792" providerId="LiveId" clId="{33AF0DC3-33BC-411A-B2D6-CC1A940D4A1D}" dt="2023-06-20T09:08:38.333" v="39" actId="1076"/>
          <ac:spMkLst>
            <pc:docMk/>
            <pc:sldMk cId="2659142151" sldId="587"/>
            <ac:spMk id="5" creationId="{00000000-0000-0000-0000-000000000000}"/>
          </ac:spMkLst>
        </pc:spChg>
      </pc:sldChg>
      <pc:sldChg chg="modSp mod">
        <pc:chgData name="Minchang Jang" userId="5d9bafdb3db22792" providerId="LiveId" clId="{33AF0DC3-33BC-411A-B2D6-CC1A940D4A1D}" dt="2023-06-20T09:11:36.106" v="48" actId="1076"/>
        <pc:sldMkLst>
          <pc:docMk/>
          <pc:sldMk cId="1669401976" sldId="823"/>
        </pc:sldMkLst>
        <pc:spChg chg="mod">
          <ac:chgData name="Minchang Jang" userId="5d9bafdb3db22792" providerId="LiveId" clId="{33AF0DC3-33BC-411A-B2D6-CC1A940D4A1D}" dt="2023-06-20T09:11:36.106" v="48" actId="1076"/>
          <ac:spMkLst>
            <pc:docMk/>
            <pc:sldMk cId="1669401976" sldId="823"/>
            <ac:spMk id="30" creationId="{00000000-0000-0000-0000-000000000000}"/>
          </ac:spMkLst>
        </pc:spChg>
        <pc:spChg chg="mod">
          <ac:chgData name="Minchang Jang" userId="5d9bafdb3db22792" providerId="LiveId" clId="{33AF0DC3-33BC-411A-B2D6-CC1A940D4A1D}" dt="2023-06-20T09:11:36.106" v="48" actId="1076"/>
          <ac:spMkLst>
            <pc:docMk/>
            <pc:sldMk cId="1669401976" sldId="823"/>
            <ac:spMk id="31" creationId="{00000000-0000-0000-0000-000000000000}"/>
          </ac:spMkLst>
        </pc:spChg>
        <pc:picChg chg="mod">
          <ac:chgData name="Minchang Jang" userId="5d9bafdb3db22792" providerId="LiveId" clId="{33AF0DC3-33BC-411A-B2D6-CC1A940D4A1D}" dt="2023-06-20T09:11:36.106" v="48" actId="1076"/>
          <ac:picMkLst>
            <pc:docMk/>
            <pc:sldMk cId="1669401976" sldId="823"/>
            <ac:picMk id="4" creationId="{00000000-0000-0000-0000-000000000000}"/>
          </ac:picMkLst>
        </pc:picChg>
        <pc:picChg chg="mod">
          <ac:chgData name="Minchang Jang" userId="5d9bafdb3db22792" providerId="LiveId" clId="{33AF0DC3-33BC-411A-B2D6-CC1A940D4A1D}" dt="2023-06-20T09:11:36.106" v="48" actId="1076"/>
          <ac:picMkLst>
            <pc:docMk/>
            <pc:sldMk cId="1669401976" sldId="823"/>
            <ac:picMk id="6" creationId="{00000000-0000-0000-0000-000000000000}"/>
          </ac:picMkLst>
        </pc:picChg>
        <pc:picChg chg="mod">
          <ac:chgData name="Minchang Jang" userId="5d9bafdb3db22792" providerId="LiveId" clId="{33AF0DC3-33BC-411A-B2D6-CC1A940D4A1D}" dt="2023-06-20T09:11:36.106" v="48" actId="1076"/>
          <ac:picMkLst>
            <pc:docMk/>
            <pc:sldMk cId="1669401976" sldId="823"/>
            <ac:picMk id="7" creationId="{00000000-0000-0000-0000-000000000000}"/>
          </ac:picMkLst>
        </pc:picChg>
        <pc:inkChg chg="mod">
          <ac:chgData name="Minchang Jang" userId="5d9bafdb3db22792" providerId="LiveId" clId="{33AF0DC3-33BC-411A-B2D6-CC1A940D4A1D}" dt="2023-06-20T09:11:36.106" v="48" actId="1076"/>
          <ac:inkMkLst>
            <pc:docMk/>
            <pc:sldMk cId="1669401976" sldId="823"/>
            <ac:inkMk id="15" creationId="{00000000-0000-0000-0000-000000000000}"/>
          </ac:inkMkLst>
        </pc:inkChg>
        <pc:inkChg chg="mod">
          <ac:chgData name="Minchang Jang" userId="5d9bafdb3db22792" providerId="LiveId" clId="{33AF0DC3-33BC-411A-B2D6-CC1A940D4A1D}" dt="2023-06-20T09:11:36.106" v="48" actId="1076"/>
          <ac:inkMkLst>
            <pc:docMk/>
            <pc:sldMk cId="1669401976" sldId="823"/>
            <ac:inkMk id="16" creationId="{00000000-0000-0000-0000-000000000000}"/>
          </ac:inkMkLst>
        </pc:inkChg>
        <pc:inkChg chg="mod">
          <ac:chgData name="Minchang Jang" userId="5d9bafdb3db22792" providerId="LiveId" clId="{33AF0DC3-33BC-411A-B2D6-CC1A940D4A1D}" dt="2023-06-20T09:11:36.106" v="48" actId="1076"/>
          <ac:inkMkLst>
            <pc:docMk/>
            <pc:sldMk cId="1669401976" sldId="823"/>
            <ac:inkMk id="28" creationId="{00000000-0000-0000-0000-000000000000}"/>
          </ac:inkMkLst>
        </pc:inkChg>
        <pc:inkChg chg="mod">
          <ac:chgData name="Minchang Jang" userId="5d9bafdb3db22792" providerId="LiveId" clId="{33AF0DC3-33BC-411A-B2D6-CC1A940D4A1D}" dt="2023-06-20T09:11:36.106" v="48" actId="1076"/>
          <ac:inkMkLst>
            <pc:docMk/>
            <pc:sldMk cId="1669401976" sldId="823"/>
            <ac:inkMk id="29" creationId="{00000000-0000-0000-0000-000000000000}"/>
          </ac:inkMkLst>
        </pc:inkChg>
      </pc:sldChg>
    </pc:docChg>
  </pc:docChgLst>
  <pc:docChgLst>
    <pc:chgData name="Minchang Jang" userId="5d9bafdb3db22792" providerId="LiveId" clId="{71FDF619-4C96-47F4-A931-21C647AFC424}"/>
    <pc:docChg chg="delSld modSld">
      <pc:chgData name="Minchang Jang" userId="5d9bafdb3db22792" providerId="LiveId" clId="{71FDF619-4C96-47F4-A931-21C647AFC424}" dt="2023-06-20T10:25:59.424" v="1"/>
      <pc:docMkLst>
        <pc:docMk/>
      </pc:docMkLst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2541364" sldId="48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83340860" sldId="51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142958588" sldId="52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389711321" sldId="52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668263401" sldId="52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686607650" sldId="52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289046755" sldId="52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786182233" sldId="53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118352760" sldId="53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241186217" sldId="53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635958917" sldId="53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19507303" sldId="53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253906024" sldId="53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530770077" sldId="53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893319542" sldId="54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816492724" sldId="54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008967958" sldId="54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557812915" sldId="54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95129996" sldId="54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273758916" sldId="54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243404237" sldId="54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629815137" sldId="55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043841860" sldId="55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411732552" sldId="55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03544696" sldId="55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926426063" sldId="55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021110833" sldId="56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752139277" sldId="56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233421110" sldId="56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038378922" sldId="56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852809625" sldId="56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675017607" sldId="56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362860464" sldId="56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383928113" sldId="56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197931210" sldId="57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273812826" sldId="57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166341094" sldId="57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972836444" sldId="57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647570717" sldId="57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280817935" sldId="57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930161936" sldId="57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687137337" sldId="57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507777158" sldId="58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353592465" sldId="58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971272263" sldId="58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262100777" sldId="58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867965599" sldId="58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618016272" sldId="58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659142151" sldId="58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453284037" sldId="58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426539786" sldId="58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917966437" sldId="59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473313731" sldId="59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682029149" sldId="59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740392393" sldId="59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378400592" sldId="59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028844008" sldId="59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54373839" sldId="59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656567755" sldId="60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286211361" sldId="60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870809098" sldId="60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730839203" sldId="60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769054620" sldId="60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102565631" sldId="60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798222705" sldId="60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242566172" sldId="61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123390006" sldId="61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525487051" sldId="61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95046346" sldId="61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186978121" sldId="61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00568613" sldId="62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17569348" sldId="62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046310024" sldId="62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533571121" sldId="77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128353960" sldId="77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85921499" sldId="77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533422900" sldId="77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161219505" sldId="78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092265098" sldId="78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24695872" sldId="78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05463096" sldId="78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487853170" sldId="78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623619310" sldId="78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631160624" sldId="78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292865366" sldId="78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727356560" sldId="78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527617752" sldId="78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5614451" sldId="79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62677996" sldId="79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517767109" sldId="79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930343365" sldId="79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989120349" sldId="79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985147885" sldId="79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3228803" sldId="79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856730711" sldId="79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498618164" sldId="79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642261716" sldId="79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17839830" sldId="80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386411053" sldId="80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099652107" sldId="80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172435829" sldId="80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764104647" sldId="80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058233034" sldId="80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568170886" sldId="80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524467820" sldId="80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081029534" sldId="80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151047498" sldId="82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787617898" sldId="82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90543213" sldId="83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255732150" sldId="83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4031521357" sldId="83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005435787" sldId="83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906178437" sldId="83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199109246" sldId="83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352785327" sldId="83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077539668" sldId="83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376412259" sldId="83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536344206" sldId="83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338493261" sldId="84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872879202" sldId="84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952323868" sldId="84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001623524" sldId="843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838997633" sldId="844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925853248" sldId="845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677951385" sldId="846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093235558" sldId="847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1798846043" sldId="848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397339141" sldId="849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81538942" sldId="850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737406971" sldId="851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905685184" sldId="852"/>
        </pc:sldMkLst>
      </pc:sldChg>
      <pc:sldChg chg="del">
        <pc:chgData name="Minchang Jang" userId="5d9bafdb3db22792" providerId="LiveId" clId="{71FDF619-4C96-47F4-A931-21C647AFC424}" dt="2023-06-20T10:25:53.671" v="0" actId="47"/>
        <pc:sldMkLst>
          <pc:docMk/>
          <pc:sldMk cId="2463829822" sldId="853"/>
        </pc:sldMkLst>
      </pc:sldChg>
      <pc:sldChg chg="modSp mod">
        <pc:chgData name="Minchang Jang" userId="5d9bafdb3db22792" providerId="LiveId" clId="{71FDF619-4C96-47F4-A931-21C647AFC424}" dt="2023-06-20T10:25:59.424" v="1"/>
        <pc:sldMkLst>
          <pc:docMk/>
          <pc:sldMk cId="1638552167" sldId="854"/>
        </pc:sldMkLst>
        <pc:spChg chg="mod">
          <ac:chgData name="Minchang Jang" userId="5d9bafdb3db22792" providerId="LiveId" clId="{71FDF619-4C96-47F4-A931-21C647AFC424}" dt="2023-06-20T10:25:59.424" v="1"/>
          <ac:spMkLst>
            <pc:docMk/>
            <pc:sldMk cId="1638552167" sldId="854"/>
            <ac:spMk id="2" creationId="{05EB6AD8-EBF0-5C20-CE5A-1F3F59D8BE7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07:46.298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957 678 2816,'3'-1'1120,"0"1"-576,1 0-576,0 0 288,-2 0-32,3 0 32,0 0 0,4 0 0,4 0 0,-1 0 0,2 0 0,2-1 0,1-1 128,4 1 96,2-1-64,4-1 0,4 2-224,2-1-64,3 1 64,3 0-96,6-1 0,-1 1-32,3-1 32,3 1-64,5 1 64,0 0 64,2 0 128,1 1 160,3 1 32,2 1 160,3-2 128,4 0-192,0 2-96,6-2 0,4 2 32,-5-2 64,2 0 32,1 1-64,0-1 63,-2-1 33,-2 1 0,0 1 0,4-2 0,0 1-160,-1-1 32,-2 0-96,-2 0 0,-2 0-160,-3-1 0,16-2 320,-11 0 192,-6 1-320,-4-2-160,-2 1-128,-4 1 32,-5-1-32,-5 0 0,-4-1 32,-4 0 32,-1-1-96,-6 2-32,-4-1 32,-5 0 0,-5 2-64,-5-1 32,-3 1-128,-3-1 0,-3 1-736,-2-1-384,-2 0-1248,-4 2-544,-3-1-2751</inkml:trace>
  <inkml:trace contextRef="#ctx0" brushRef="#br0" timeOffset="54111">3227-133 6656,'-6'-4'2528,"10"2"-1344,-5 3-1312,2-1 480,1 1-64,0 0 64,0 0-32,0 1 32,0-2-192,0 2 256,1-1 128,0 0 64,1 2 32,0-2-160,-2 2-32,3 0 96,-2 0 32,3 2-225,-1 0-63,2-1-224,5 3-128,3 4-64,3 3 0,2 7 160,4 0 32,0 2-160,6 1 0,2 4 96,3 3 128,2-1-32,1-3-64,1 2 0,-3 1 32,-1 0-96,-1 1 0,-2-5 96,-2 1 32,-4 1 224,0 2 192,-1-4 32,-3-2 32,-1-4-160,-1-2-96,-2-2 96,-3-1 128,-1 0-224,-1-2-32,-2 0 32,-2-1 32,-1 0 32,0 1 0,-3-5 64,-1 1 320,-1-2-192,0-1-224,-1 1-64,1 0-192,-3-1-64,1-1 64,-1-2-64,0 1 64,-1-1-288,1-1-32,-3 0-800,0-1-352,-1-2-2560,-8 1-1023,-1-4-193</inkml:trace>
  <inkml:trace contextRef="#ctx0" brushRef="#br0" timeOffset="54892">3212 1433 5632,'-5'-1'2176,"5"1"-1152,0-1-640,1 1 608,2-2-160,0-1 64,2 0-96,1-2 64,-1-1-480,2-2 192,1-3 96,4-2 64,0-3 31,3 0-63,3-4 32,5 0-128,1-2-64,-1-4 128,5 0 96,2 0 32,1-3 64,3-1-192,0-3-96,6-1-256,1 1-128,-3 2-96,2-4-96,-1-1 32,-2 7-32,-2-1 64,-3 2 96,3-1 64,-3 3 96,-3 2-32,-3 3 0,-4 3-32,-3 3 0,-1 1-128,-4 3-32,-2 1 32,-2 1 64,0 1-160,0 1-96,-3 2 96,2 1 32,-2 0-352,-1 0-224,-2 0-928,-2 1-416,-2 0-1664,-2 1-703,-2 0-1025</inkml:trace>
  <inkml:trace contextRef="#ctx0" brushRef="#br0" timeOffset="59517">3248 1360 3712,'0'-1'1408,"1"-5"-768,1 0-480,0 2 352,0-1-32,1-2 128,1-1 0,2-4 96,1-3-384,1 1 320,2-6 192,2-3-96,3 1-32,3-3 96,0 1 32,2-1 0,-2-5 32,6 0-128,1-3-65,3-3-223,0-3-32,0 1 32,4-3 96,0-1-96,-2 5 64,-2 2 0,-1 5-32,-4 4-32,-2 1-32,0 5-160,-3-1 0,-1 3-160,-1 2 0,-3 2-32,-1 0 32,-1 2-64,-3 2 64,-2 1-128,0 0 0,-2 3-384,-1 1-160,-1 1-1088,0 1-512,-1 0-1279,0 2-481,-1 3 128</inkml:trace>
  <inkml:trace contextRef="#ctx0" brushRef="#br0" timeOffset="56991">3276-130 2048,'0'-1'768,"0"3"-384,0-2-96,0 0 288,0 0-128,0 0 64,0 0 256,0 0 224,0 0-32,0 0 64,0 0-224,-1 0-96,1 0-384,0 0 224,0 0 96,0 0-192,0-1-32,0 1 64,0 0 64,0-1-160,0 1-64,0 0-160,0 0-128,2 1 352,0 0-160,1 0-32,0 2-96,1 0-96,-2 2 32,3 2 32,2 0-96,3 3 0,2 4-32,2 8 0,2 1 0,1 2-64,1 5 96,3 6 64,2 2-64,0-1 0,1 4 32,-2-3 64,-1-5 32,0-2 32,-2-4 192,1-2 128,-1 0-33,-1 2 1,1-1-96,-3-3 32,0-1-128,-2-1-64,0-1-64,-1 0 0,-1-2 224,-1 0 160,-2-2 64,0-3 32,-1-2-96,-1-1-32,-2-2-192,1 0 0,-3-1-224,2 0-32,-3 1 0,1-1 0,1 0-96,-1 0 64,0 1 32,-1-1 64,2 0-736,-1-2-256,0-1-1600,2-3-607,1-2-1601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37.287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779 898 5888,'-4'-7'2272,"8"5"-1216,1 0-1312,-2 2 384,2 0-192,-1 2 0,1 2 64,1 0 0,0 1 0,3 1-96,1 3 64,1 4 96,4 1 96,0-1-64,4-1 0,2 4-32,0 0-64,3 0-64,-1 3 32,2 0 32,3 2 64,4 4-96,4 5 0,4 9 96,5 7 32,2-1 32,6-2 0,9 4 0,4 14 0,4-1-160,5 5 32,7-7-64,5 6 0,3 10 0,5-1 0,4-1 64,-2 0 64,7 5-32,3 1-32,-3-1 224,7 1 96,-2 6-96,0-3 32,2-5-160,2 5-64,-5 4 64,0-4 64,0-5 0,-7 0 64,25 21 160,-9-8 128,-13-11-256,-7-11-64,2 1-128,-6 6 32,-8-8 0,-3-6 32,-2-8-64,-4-1-64,-6-2 32,-1 3 32,-10-4-32,0-9-32,-3-1 288,-4-4 192,-7-6-96,-3-3-64,-6-5-160,-3-2-64,-1-3-96,-4-6-96,-3-3-2496,1-5-1024,-5-21 160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57:16.52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2537 2229 7552,'-6'0'2880,"4"2"-1536,2 0-1632,0-2 448,5 5-224,3 0 0,2 2 64,1 0 64,0 0-32,5 0 256,5 3 128,3-1 512,6 0 256,4 6-256,6-1-64,11-5-385,10 6-63,6-1-96,7 0 32,9-2-64,13 0 64,10-3 0,-1-1 32,12-8 0,0 1 0,2-2 160,9-11 32,3-7-32,-11-5 0,6-5-160,-5-2-64,-5 4-64,-5 0 0,7-4-64,-6 3-32,-6-3-96,-8-2 32,2-4 0,-4-6 32,-6-2-64,-4-1 32,-14 2 128,0 2 192,1 2-224,0-1-96,-4 3-64,-5-2-32,-2-1-96,-4 3 64,-3 3 32,18-8 0,-6 8-96,-7 5 64,-4 6-128,-2 2 32,-1 6-640,-5 2-224,-6 2-1312,-6 3-608,-8-3-2687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57:23.66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1636 1659 2048,'-5'-2'768,"2"4"-384,1 1 256,2-3 448,0 1-224,-3 4-32,0 5-128,2 4 32,-6 7-64,-1 13 64,1 14-416,-1 10 160,-3 15 96,0 24-128,0 26 0,-1 33-352,-4 12-96,-1 7-32,4 3 64,6-13-224,-1-9-96,5-17-1472,-1-15-608,2-23-256</inkml:trace>
  <inkml:trace contextRef="#ctx0" brushRef="#br0" timeOffset="785">1186 3136 4736,'-2'-30'1760,"4"27"-960,2-4-448,-1 5 480,-2 0 32,6 2 32,-2-3-288,0 3-32,3 3-352,2 1 0,1 6 96,3 7-192,-2 1-64,7 11-32,0-1 32,-1 3 32,-2 2 96,1 5-96,-1-1 0,-1-3 160,-1-5 96,-4-5 160,0-4 128,-2-1-32,-2-5-64,0-5-32,-1-1-1,-3-1 97,-2-7 64,3 0-64,2-5 0,4-7-32,3-9 0,8-10-288,9-13-160,16-16-96,11-15-32,2-6-1632,1-7-736,-3-6-2943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57:19.83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3467 1347 2176,'-8'-2'864,"5"2"-448,0 0-480,3-5 1376,-2 0-320,2 0 128,0 1 0,0 1 64,0 1 64,0 2-672,0 0 224,2 0 160,6 7-32,3 5 96,2-1-288,6 1-64,0 0-320,4 2-65,2-2-31,-1 2 0,5-2 128,0 0 96,0-3 0,4 1 32,-2 0 0,2-3 0,-6 0-192,4 2-64,-1-1-64,-6-1 32,-3-5-64,-5 2 0,-2-4-32,-5 3 0,0-1-64,-4 1 32,-2-3 0,-3 0 32,0 0 0,0-3-160,-3 6 32,1-1 0,-1 0 64,-6 3-32,1 0-96,-1 0 32,-2 0-32,-6-2-64,-1 5 96,-3 4 64,-3 4 0,-4 6-32,0 1 32,-1 11 32,-1-1-96,0-5 0,2-4 32,-2 1 64,0-3-192,4-3-32,-1-5-1280,1-2-576,-1 0-2047,4-7-865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57:23.66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1636 1659 2048,'-5'-2'768,"2"4"-384,1 1 256,2-3 448,0 1-224,-3 4-32,0 5-128,2 4 32,-6 7-64,-1 13 64,1 14-416,-1 10 160,-3 15 96,0 24-128,0 26 0,-1 33-352,-4 12-96,-1 7-32,4 3 64,6-13-224,-1-9-96,5-17-1472,-1-15-608,2-23-256</inkml:trace>
  <inkml:trace contextRef="#ctx0" brushRef="#br0" timeOffset="785">1186 3136 4736,'-2'-30'1760,"4"27"-960,2-4-448,-1 5 480,-2 0 32,6 2 32,-2-3-288,0 3-32,3 3-352,2 1 0,1 6 96,3 7-192,-2 1-64,7 11-32,0-1 32,-1 3 32,-2 2 96,1 5-96,-1-1 0,-1-3 160,-1-5 96,-4-5 160,0-4 128,-2-1-32,-2-5-64,0-5-32,-1-1-1,-3-1 97,-2-7 64,3 0-64,2-5 0,4-7-32,3-9 0,8-10-288,9-13-160,16-16-96,11-15-32,2-6-1632,1-7-736,-3-6-2943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0:13.77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4271 1687 4864,'-5'0'1824,"5"0"-960,0 3-736,0-3 480,0 0 64,0 0 128,7 0 0,7 0 64,1 0-480,11 0 352,5 0 128,6 0-192,11 5 32,4-3-288,0 6-96,10 0-32,-1-3-32,8 3 64,3 3 127,0 4 33,9 2 0,0 4-96,-7 2 0,-6-3-224,-4 6-32,-7 3-128,-7 6-96,-10 9-32,-4 13 96,-8 19-64,-4 21 32,-8 0 128,-8 3 96,-8 4-64,-4 21-64,-4-5-96,-7 6 32,-10-1 96,-4 3 96,-7 16-64,1-4-64,-10-3-96,0 7 32,0 4 32,1-2 64,4-10-96,8 2 0,8-10 96,7-2 32,5-14-32,12-9-64,8-6 96,8-10 64,8-4-64,13-4-64,3-12 0,4 4 32,1-9-32,12-8 64,7-10 128,13-4 128,11-16-64,5-7 64,4-5-192,1-16-32,-2-9-576,2-6-224,4-6-1888,-10-11-767,-7 4-1473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0:18.55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4747 2562 4864,'-4'-23'1824,"-1"46"-960,5-14-672,0-9 480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0:19.04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4738 2547 9920,'0'-3'1280,"0"3"480,3 3-416,2 0-320,4 5-64,-2-1-449,5 0-63,0 1-192,5-2 0,4 2-32,3-1 96,0 0-32,4-4 64,4 2-128,-3 1 32,-5 1-32,-1 1 32,-6-1 64,2 0 32,-7 0-32,2 0-32,-2-2-96,0-2-32,-5-3-96,2 0-64,-1 0 32,-1 0 32,-7 0 32,0 0 32,0 0-64,0 0-64,0 0 32,0 0-32,-3 0 0,-1 0 64,-4 2 160,-1 6-32,2-1 64,-10 4-160,-4 4-64,-3 6 0,-4 7 32,0 9-32,-4 0-32,0-1-64,-1-5 32,4-2-128,6-5 32,3-1-704,-1-5-256,5 0-1280,8-5-511,1-2-865,2 1-1568,10-6 1600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57:23.66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1636 1659 2048,'-5'-2'768,"2"4"-384,1 1 256,2-3 448,0 1-224,-3 4-32,0 5-128,2 4 32,-6 7-64,-1 13 64,1 14-416,-1 10 160,-3 15 96,0 24-128,0 26 0,-1 33-352,-4 12-96,-1 7-32,4 3 64,6-13-224,-1-9-96,5-17-1472,-1-15-608,2-23-256</inkml:trace>
  <inkml:trace contextRef="#ctx0" brushRef="#br0" timeOffset="785">1186 3136 4736,'-2'-30'1760,"4"27"-960,2-4-448,-1 5 480,-2 0 32,6 2 32,-2-3-288,0 3-32,3 3-352,2 1 0,1 6 96,3 7-192,-2 1-64,7 11-32,0-1 32,-1 3 32,-2 2 96,1 5-96,-1-1 0,-1-3 160,-1-5 96,-4-5 160,0-4 128,-2-1-32,-2-5-64,0-5-32,-1-1-1,-3-1 97,-2-7 64,3 0-64,2-5 0,4-7-32,3-9 0,8-10-288,9-13-160,16-16-96,11-15-32,2-6-1632,1-7-736,-3-6-2943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1:55.97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4305 1765 6144,'-19'0'2272,"10"0"-1216,6 0-1024,3 0 448,0 0-320,0 0-32,8-3-128,8-1-96,3 0 64,10 2 128,4-6 192,3 4-32,9 4 32,3 4 96,0 4 96,5 2 0,4 4 32,0 4-256,-5 7-96,0 8-96,2-2-64,-7 10 32,-2 5 32,1 5-32,1 10 64,-2 7 128,0-5 128,-5-4-128,0 2-64,4-4 0,0-6-32,6-9 480,10-9 320,9-8-65,11-10-31,5-9-320,13-6-96,3-6-160,15-9-96,6 0-64,-8-3-96,-6-3-416,-11-1-128,-7 4-1631,-9-3-641,-8 3-1664</inkml:trace>
  <inkml:trace contextRef="#ctx0" brushRef="#br0" timeOffset="996">6331 2175 5120,'-12'2'1920,"7"-2"-1024,0 0-832,5 5 384,-2-5-96,2 0 96,0 0 192,0 0 128,0 0-384,2 3 64,8 1 0,-3 10-96,9-4-32,6 2 0,-3 2 128,2-4 32,3 2 96,0-6-192,4 2 32,1-4-192,4 2-64,-2 2 0,2-4 32,-5 2 32,-4-1 31,0-2 1,-3 1 0,-5-1 0,-4 4 0,0-3 64,-5 0 128,-2-1 96,-5 5 128,0-1-64,-5-1-64,-2 6-96,0-1-32,-10 6-160,-7 4 0,-4 5-160,-9 7-64,-11 6 0,-9 11 32,-4 12-800,-8 5-320,0 5-4799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57:23.66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1636 1659 2048,'-5'-2'768,"2"4"-384,1 1 256,2-3 448,0 1-224,-3 4-32,0 5-128,2 4 32,-6 7-64,-1 13 64,1 14-416,-1 10 160,-3 15 96,0 24-128,0 26 0,-1 33-352,-4 12-96,-1 7-32,4 3 64,6-13-224,-1-9-96,5-17-1472,-1-15-608,2-23-256</inkml:trace>
  <inkml:trace contextRef="#ctx0" brushRef="#br0" timeOffset="785">1186 3136 4736,'-2'-30'1760,"4"27"-960,2-4-448,-1 5 480,-2 0 32,6 2 32,-2-3-288,0 3-32,3 3-352,2 1 0,1 6 96,3 7-192,-2 1-64,7 11-32,0-1 32,-1 3 32,-2 2 96,1 5-96,-1-1 0,-1-3 160,-1-5 96,-4-5 160,0-4 128,-2-1-32,-2-5-64,0-5-32,-1-1-1,-3-1 97,-2-7 64,3 0-64,2-5 0,4-7-32,3-9 0,8-10-288,9-13-160,16-16-96,11-15-32,2-6-1632,1-7-736,-3-6-2943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39.072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2015 1533 5504,'-11'-8'2112,"11"8"-1152,-1 2-1056,1-2 416,0 0-288,0 2-32,0 0 0,0 0 0,0 2 0,0 3 192,1 1 192,1 3-64,3 2 64,1 1-224,2 0-96,1 4 32,0 2 0,-1 1-32,2 0 32,1 3-64,1 3-32,0 1 160,0 8 32,4-1 128,0-2 128,1-3 32,-2 6 96,0-8-544,0-4-128,0-1 192,-3 0 160,-1-2-32,0-3 32,-2 0 32,-1-4 160,-2 0-64,-2-3 96,1-2 32,-3-1 64,0-3-193,0-1 33,-2 0-128,0-4 64,-2 2-128,0-2 32,0 0-160,-3-2 0,1 0 32,-2 0 64,0 1-96,-3-2-64,0 2 0,1 1-32,-4 1 0,-4 2 64,0 0-32,-4 1-32,-1 1 96,-4 2 0,-4 2 32,-2 3 64,-3 0 96,3-1 160,-2-1-192,4 2-64,1-6-96,0 2-96,5 0 32,1-4 32,4 0-32,0 0-32,3-3 96,1 2 0,-2-2-128,6-1 32,0 0 0,2 0 0,-1-1-1344,2-2-608,5-1-2527,6-1-2049,5-9 2496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3:33.01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4325 1743 3968,'-11'0'1568,"6"2"-832,0 2-512,5 0 416,-2-1-256,2-3 32,0 5-64,0-5 96,0 0-224,7 3 0,5-3 0,4 0 256,6 0 128,9 0 128,6 0 32,-1 0-160,5 3-32,-1 4-192,9 0-64,3 1-128,5 3 32,0-1-64,3 1 0,9 6-32,-5-2 0,-3 3 64,-9 4 96,-2 2 0,-7 9 0,-3 6-32,-2 15 63,-7 12-31,-2-6 0,-8 6-256,-4 5 0,-6 4 32,-3 7 32,-8 20 96,-3-2 32,-6 8-32,-8-8 32,3 8-128,-8 10 0,1-3-32,-3-3 32,5-5-128,-2 12 0,4 3-32,-2 0 0,3-7 64,4-4 64,3-7-32,9 1-32,4-2 32,5-9 32,3-8-192,8-10 32,1-2 32,3-5 96,9-4 0,-2-7 64,9-1-288,17-4-32,12-1 416,11-4 224,6 4 0,6-6 96,6-10-288,7-1-64,8-12-160,-2-10-32,1-13-1440,-3-17-639,4-12-2945</inkml:trace>
  <inkml:trace contextRef="#ctx0" brushRef="#br0" timeOffset="3899">6222 5092 3456,'0'3'1408,"5"1"-768,2 4-608,2-5 256,3 0 256,5 2 128,2-2 64,5 1 32,2-1-224,-7 0 0,5 1-320,1-1 0,-5 2 0,0-2 32,0 0 64,4-3-32,-4 0 64,-3 0 160,3 0 64,-4-3-96,-4 3-32,-3 0-128,-2 0-32,1 0-32,-4 0 64,1 0-32,-5 0 0,-5 0-96,1 0 32,1 0 0,-2 0 32,1 3-64,-4 2 31,0-3-127,0 6 0,0-1 32,0 7 64,0 5-32,0 10 64,-8-1-128,-5 8 0,-3 3-32,0 4-64,-13 0-608,1 0-319,1 0-1857,-3-4-768,7-6-128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57:23.66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1636 1659 2048,'-5'-2'768,"2"4"-384,1 1 256,2-3 448,0 1-224,-3 4-32,0 5-128,2 4 32,-6 7-64,-1 13 64,1 14-416,-1 10 160,-3 15 96,0 24-128,0 26 0,-1 33-352,-4 12-96,-1 7-32,4 3 64,6-13-224,-1-9-96,5-17-1472,-1-15-608,2-23-256</inkml:trace>
  <inkml:trace contextRef="#ctx0" brushRef="#br0" timeOffset="785">1186 3136 4736,'-2'-30'1760,"4"27"-960,2-4-448,-1 5 480,-2 0 32,6 2 32,-2-3-288,0 3-32,3 3-352,2 1 0,1 6 96,3 7-192,-2 1-64,7 11-32,0-1 32,-1 3 32,-2 2 96,1 5-96,-1-1 0,-1-3 160,-1-5 96,-4-5 160,0-4 128,-2-1-32,-2-5-64,0-5-32,-1-1-1,-3-1 97,-2-7 64,3 0-64,2-5 0,4-7-32,3-9 0,8-10-288,9-13-160,16-16-96,11-15-32,2-6-1632,1-7-736,-3-6-2943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7:23.80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3223 2008 4608,'42'26'1760,"-11"-24"-960,42 27-1024,-33-17 320,24 1 32,27 2 160,34 3 256,20 0 224,33 3-416,28 1 224,40 2 96,25 6 0,25-2 64,15 1 64,20 4 128,25-5 0,4 5 0,8 3-512,1 0-192,-9 10-64,-21-6 32,-16 10-97,-23-7-63,-9 0-159,-29-11-65,-11 1-544,-5-2-160,-30 10-1312,-19-5-576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7:25.11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5113 2146 3072,'0'-8'1216,"0"8"-640,-3-2-384,3 2 352,0 0 0,0-3 32,3-2 64,-3 5 64,5 0-32,-5 0-32,0 0-320,0 0-64,0 0-32,0 8 96,0-1 32,0 0 32,4 4 0,-1 0 0,2 14 64,4 4-160,-2-4-96,5 0-96,0-1 0,0 2-64,0-4 64,5 2 64,8-2 128,-5-1 64,1-2 32,3 5 0,0-5 0,0-2-64,0-2 32,-4-4-128,1-4-64,-2 1-64,-2-2-1,-6 2 65,-3-4 64,1-4 96,-9 0 128,0 0-192,0 0 0,0 0-288,-5 0-32,1 0 64,1 0 128,-6-8-32,2 12 0,-1 0-32,-8-4 32,4 3-64,-1 0-32,-3 4 32,-4 0 32,-8 1-32,-4 0-32,-1 2 32,-7 0-32,-10 6-96,-7 1 64,-12 4-960,-7 5-447,-9-1-2785,0-7-1824,13-12 2560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7:33.15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1719 501 7424,'-3'-8'2816,"1"5"-1536,5-2-736,-3 4 864,2 1-320,-2-1-64,0 1-320,0 0-97,0 0 1,2 1 64,0 0 128,0 3 64,1 0-96,4 1-96,-1 0-96,3 1-32,1 2-96,4 6-32,6 1-160,6 2 0,5 0-160,0 2-64,5 0-160,8 4 0,5 3 192,7 6 128,11 2-96,7 1 0,4-3 32,7 4 64,6 9 32,6-1 96,7-1-96,2 1 32,5 0-96,1 8 64,-1-4 64,-1-4 160,-2 0-128,-2 3 0,-3-3-192,-4 1-32,-9-9-32,-2 0-64,-8-1 32,-6 1 32,-9-1 32,-3-5 32,-6-2-160,-11-4 32,-5-5-704,-9-4-320,0 0-992,-8-6-384,-7-7-1344,-8-2-575,-9-6-513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7:34.01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1719 1438 4992,'-5'3'1920,"7"-2"-1024,-1 2-704,-1-3 896,3 1-224,1 0 0,0-1 0,1 0-480,-1-1 288,2 0 64,1-1 128,0 0 32,2-1 0,4-1 63,4-4-223,6-1-64,9-2-32,2 0 64,9-10-192,9 0 32,9-6-32,15-1-32,8-4 32,14-1 96,4-8-416,8 0-128,9 1 448,4 1 192,10-2-256,4 0-96,-1-1-224,2-1-32,-2 7-32,-4 4 32,-6-3-64,-6 2 64,-15-1 64,-3 2 128,-7 4-64,-10 4 32,-5 4-96,-7 0 64,-6 4-128,-4 1-64,-7 3-160,-9 2-64,-5 1-352,-6 2-96,-5 1-320,-5 0-64,2 2-832,-4 0-416,-2 3-1887,-1-1-865,-10-1 800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9:36.31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2486 3242 2304,'4'-4'960,"-2"2"-512,2 2-192,-4 0 416,0 0 32,0-7 64,0 7 64,0 0 96,0 0 0,0 0 0,0 0-512,4 4 32,4-4 64,2 3-128,5-3-64,4 0-96,7 0 0,7-3 64,15-1 64,7 1 192,19-10 96,17-4 224,31-2 128,22-7-65,36-17 65,19-9-352,41-11-128,6-2-224,19 4-128,-3-2-160,10-2-64,-14 6 96,-3-13 32,-19 9-928,-20 9-384,-28 5-1983,-37 5-801,-44 15 192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9:40.63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2868 2510 3968,'-3'-4'1568,"-12"4"-832,7-2-384,8 2 576,0 0-64,-2 2 128,-2 2-128,-8 2 32,1 1-512,-3 9 64,-5 7 0,-3 3-96,-9 1 32,7-2-224,-2 2-96,0-1-32,-4 7 32,-2-7 32,2 0 32,4-3-64,4-4-64,3-3 96,4-2 0,5 0 32,2-5 64,4-2-96,2-4 0,2-3 32,0 0 64,6 0-32,6 2 64,6 2-64,0-1 0,1 1 32,7-1 32,7 4 256,3-1 63,8 4 1,5 3 0,-1 0-160,-5 4-64,-2-1-288,-4-2 0,-4-2-96,0-2 0,-6 0-160,-2 0-96,-7-3-2015,-3-1-897,0-6-1120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14:25.95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3234 522 5504,'-5'18'2112,"3"-3"-1152,0 12-1056,2-12 416,-1 5-288,-1 5-96,0 0 96,1 5 32,-3 8 0,1 3 224,-3 5 128,1-1 224,-2 6 64,-2 10-96,-4 3 32,-2 5-160,2 7 32,-2-3-288,-3 0-128,-4 5 128,-3-6 160,-3-2 224,-2 1 96,-3 1 64,-1-4-1,0-6-63,-10-1-64,-5 2-64,-1-1 32,-2-4-192,-4-5 0,-5-1-192,2-2 32,4-2-224,0-5-32,-1-7 0,2-3 0,4-5-1344,2-7-544,6-4-2271,0-5-2145,4-4 2112</inkml:trace>
  <inkml:trace contextRef="#ctx0" brushRef="#br0" timeOffset="1194">2260 2181 8320,'0'-2'3072,"1"4"-1664,-1-2-1216,0 0 640,0 0-160,-4 3-32,1 0-256,0 2-96,-4 0-160,0 2-96,-2 0 64,-2 4-128,-1 4 0,-1-2 32,-3 2 64,1 3 96,-3-2 127,1 3-63,1-3 32,1 4-96,-1-2 0,-1 0-96,1-4 32,0-2 0,4-1 32,-1-1 64,2-5 32,2 2-96,2-2-32,1-2 96,0 0 32,2-2-32,3 2 32,-1-1-128,5 1 0,4 2 32,-1-1 0,3 1 0,1-1 0,4 3 64,-1-1 32,6 1 96,-1 3 128,3-2 32,4-2 0,0 0 32,7-1 0,-6 1 0,0 1-192,-4 1-64,0 0-128,-6 0-32,2-3-96,-4 3-32,-1-1-384,-2-2-160,0 1-1504,-3-4-736,2-2-2975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14:30.27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1990 1030 7936,'1'8'2976,"1"-6"-1600,7 1-1664,-4 0 384,4 1-128,3 4 0,4 3 32,-1 3 64,2 7-32,3 1-96,2 4 32,3 6 96,1 0 32,2 10 160,5 10 160,1 5 64,-4 7 96,4 8 96,-3 4 64,-1 4-128,3 10-33,-2-3 33,3 10 0,0 2 32,-4 0 64,-2 8 96,-6-7 64,1 6-320,-4-4-160,-2-3-160,-2-2-64,-5-5-96,-1-8-64,-2-1-128,-2-7-64,-2-9-960,-3-10-384,-1-8-1120,-4-6-447,-2-10-1409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03.605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911 4032 1792,'2'-4'768,"4"-5"-384,0 1-320,-2 6 192,0-2 128,1 0 96,2-1-64,-1 0 64,2-3 32,2 0 64,2-1-128,0-2 64,3-1-288,4-1-64,3-7-96,6 1-64,7-4 32,-2 1 96,8-12 64,-1-2 352,6-3 192,10-4-192,7-3 32,3-8-224,12-9-32,11-4 0,5-6 32,15-10 32,7-2 64,5-3 64,7-12 64,0-1-192,12 4-64,-2-10-96,5-3-64,-3 4 256,11-11 192,-1 6 160,9-3 95,-6-9-255,-1 10-32,-2 6-352,-8-6-64,-7 18 256,-9 5 96,-12-1-96,-6 10-96,-13 10 32,-12 13 0,2-9 32,-16 10 0,-9 12-128,-9 7 0,-11 6-96,-11 4 0,-5 6-96,-8 5-64,-4 6-1600,-7 3-768,-7 14-2655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14:33.89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1965 1327 4736,'-1'4'1760,"1"-4"-960,-2 10-736,1-8 448,2-1-320,-1-1 192,0 0-256,0-1 512,2 1-352,-2-4 704,1 1-544,-1-2 544,3-1-544,-3-6 320,0 1-448,-3-10 64,3 2-256,-3-11-128,2 3-32,-3-5 32,4 5 0,-2-2 0,2 8 0,0-2 64,2 8-32,-1-1 64,3 5-64,-1 0-96,1 5 32,1-2 96,2 4-32,4 2 544,-1 2-320,5 1 896,3 3-673,7 0 865,1 2-768,4-1 192,0-1-448,-3 1-128,-2 0-96,-3-1 0,0 1-64,-4-2 64,0 1-64,-2-4-1568,-1 4 832,-3-3-5215,-2 2 3295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15:20.30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1284 2294 8928,'15'8'1184,"-1"3"-576,1 2-224,2 1-160,1 5-32,2 1 32,-2-1 0,1-3 32,3 3 0,0 5 0,1-3 64,-5-4 128,-1 6-64,1-12 96,-2 1 32,-1-3-32,1-7 256,-6-13 95,0-6 97,2-6 64,-2-15-160,0-11-64,-1 3 0,9 4-416,-2-11 0,1 13-224,1-24-1760,5 13 896,1-23-5791,1 11 3615</inkml:trace>
  <inkml:trace contextRef="#ctx0" brushRef="#br0">1284 2294 8928,'15'8'1184,"-1"3"-576,1 2-224,2 1-160,1 5-32,2 1 32,-2-1 0,1-3 32,3 3 0,0 5 0,1-3 64,-5-4 128,-1 6-64,1-12 96,-2 1 32,-1-3-32,1-7 256,-6-13 95,0-6 97,2-6 64,-2-15-160,0-11-64,-1 3 0,9 4-416,-2-11 0,1 13-224,1-24-1760,5 13 896,1-23-5791,1 11 3615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15:20.02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1276 2127 3712,'-4'0'1472,"8"0"-768,-4 0-320,0 0 416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15:31.12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2064 2230 3712,'-2'-2'1472,"2"2"-768,0-9-256,0 5 1024,0 2-800,0-7 480,2 2-704,1-9 384,5 2-480,-1-8 736,0 2-608,7-12 480,0 3-544,9-13 128,0 7-320,7-10 64,3 7-160,5-4 0,-3 8-64,-2-4-64,-3 8 32,-2 1 32,-6 10-32,-2 0-32,-2 8 32,-5 0-32,-4 7 0,-1-3-800,0 5 448,-3-3-1952,-1 5 1280,-4 0-3072,0 5 2304</inkml:trace>
  <inkml:trace contextRef="#ctx0" brushRef="#br0" timeOffset="819">1994 1991 3712,'0'-8'1472,"0"16"-768,2-16-256,-2 8 480,4-2 32,-4 2 128,1 0-224,2 0-64,0 5-448,2 4-128,0 4-32,-3 0-160,3 3-32,-3 2 0,4 0 64,-3-2-96,2-1 0,-3 1 32,0 0 64,1-3-32,-1 1 64,-2-3 128,5-3 128,-5 2-64,3-3 64,0-1 0,-1-1 32,0-3 64,6-2 416,2-2-128,0-3-97,1-1-95,1-1-32,2 1 0,4-2-64,0 1-32,0 1 128,-1-1 96,-2 1-384,-2 1-224,-1 0-32,-2 4 32,0-2 0,4-2-864,-5 2-384,3-6-2207,-1 1-993,-1-5 320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16:36.15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581 55 5632,'-3'-2'2112,"1"2"-1152,2 0-128,0 0 800,0 0-320,0 0-32,0 0-448,2 0-128,1 0-416,0 2-160,2-1-96,-2 1 448,0-2 319,2 1-287,1 0-96,5 2-352,-2-1-96,4-1 0,2 0 0,3 3 32,1-2 64,0 1 32,3 1 32,-1-1-64,-2 1 32,1-2-64,-3 0-32,1-1 32,-2 1-32,-2-2 0,-2 1 0,0-1 64,-2 0 32,-3 0-128,2 0 32,-3 0 64,-1 0 32,-2 0-32,1 0 32,-3 0-64,-1 0-32,0 0 32,0 0-32,0 3-96,0 0 64,0 1-32,-1 0 0,-1 3 128,-1 1 32,-2 8-32,-3 0-64,-2 1 96,-3 2 64,-2-1 0,-4 1 0,-2 1-96,-3-1-64,-4 6 32,2-2 32,-2-1-2848,4 1-1215,3-8-641</inkml:trace>
  <inkml:trace contextRef="#ctx0" brushRef="#br0" timeOffset="-1728">796 142 5760,'-6'0'2176,"-1"0"-1152,2 0-832,2 0 544,-1 0-96,-5 0 96,-1 2-128,-1-1-64,-3 0-288,2 1-32,-3 3 96,-3 2-192,-1 3-64,-4-2-32,-5 3-32,-4 3-96,-4 0 64,-2 4 32,-3 0 64,-6 4-32,-5 7-32,-5 5-64,0 4 32,-3 2-128,-4 3 32,-1 9 0,0 3-32,-4-2 128,3 4 0,-2 13-64,-2-1 64,1 0-128,2 11-32,5-3 96,4 2 96,1 6-128,3 2 32,6 6 32,1 1 96,6 4-64,6 6 0,2-1-32,4 6 0,4-1 0,6 6 0,6-1 64,6 6 0,9 2-96,5 2 64,9 21 32,8 0 0,5-13-96,11 1 64,8-9 32,9 7 64,8-14-96,8 1 0,5-6 32,14 1 64,4-11 320,14-3 224,1-5-192,13-10 0,-2-10-160,11-5 0,0-3-2560,1-11-1056,3-16 256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9:36.31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2486 3242 2304,'4'-4'960,"-2"2"-512,2 2-192,-4 0 416,0 0 32,0-7 64,0 7 64,0 0 96,0 0 0,0 0 0,0 0-512,4 4 32,4-4 64,2 3-128,5-3-64,4 0-96,7 0 0,7-3 64,15-1 64,7 1 192,19-10 96,17-4 224,31-2 128,22-7-65,36-17 65,19-9-352,41-11-128,6-2-224,19 4-128,-3-2-160,10-2-64,-14 6 96,-3-13 32,-19 9-928,-20 9-384,-28 5-1983,-37 5-801,-44 15 192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9:40.63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2868 2510 3968,'-3'-4'1568,"-12"4"-832,7-2-384,8 2 576,0 0-64,-2 2 128,-2 2-128,-8 2 32,1 1-512,-3 9 64,-5 7 0,-3 3-96,-9 1 32,7-2-224,-2 2-96,0-1-32,-4 7 32,-2-7 32,2 0 32,4-3-64,4-4-64,3-3 96,4-2 0,5 0 32,2-5 64,4-2-96,2-4 0,2-3 32,0 0 64,6 0-32,6 2 64,6 2-64,0-1 0,1 1 32,7-1 32,7 4 256,3-1 63,8 4 1,5 3 0,-1 0-160,-5 4-64,-2-1-288,-4-2 0,-4-2-96,0-2 0,-6 0-160,-2 0-96,-7-3-2015,-3-1-897,0-6-1120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5:51:12.17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1028 709 5248,'-7'0'2016,"6"0"-1088,0 0-96,1 1 800,0 0 192,0-1 96,0 0-448,0 0-97,0 0-767,1 0-224,2 4 32,3 0-192,2 4-160,2 0-64,1 3 0,2 1 0,3 3-96,0 1 0,-1 0 64,-2-1 64,0 0 0,1-4-32,-2-3-64,0 2 32,-3-5 32,1 2 0,-4-2 0,0-1 0,-1 0 64,-1 1 96,0-2 0,-2 0 0,0-1-96,-1 0 32,-1-1 128,0 2 128,-1-1 224,0 0 96,-2 0 224,-1 0 96,-3 2-192,-2 1-32,-3 3-224,-7 2-64,-3 5-288,-6 2-64,-4 2-640,-6 3-224,-5 2-2080,-4 8-896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5:50:58.82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4439 540 7040,'-5'-9'2624,"2"6"-1408,-2-3-864,5 3 672,-3 2-544,-2-2-96,-6 3-256,-4-2-96,-5 2 0,-4 0-32,-8 2 64,-10 2-32,-10 8-32,-8 5-64,-13 10 32,-16 7 32,-14 4 0,-18 7-96,-17 6 64,-8 17-32,-15 9-64,-11 14 224,-8 18 96,-7 20-192,-12 5 32,-2 28-192,-7 11-32,-5 6-128,1 18-32,-7 9-1024,8-8-352,12 6-1248</inkml:trace>
  <inkml:trace contextRef="#ctx0" brushRef="#br0" timeOffset="11855">4288 304 15744,'0'0'0,"0"2"352,0-2 127,0 1-223,0 0 96,2 2-224,1 1 0,0 0-64,2 3-64,-1-1 32,4 3-128,1 0 64,1-1-128,3 0 96,2 3 32,-1-2 32,4 1 128,1-1-64,-1 0 320,-2 1-192,2 1 96,-4-2-160,0-1 0,-3 0-64,-1-2 96,-1 0-96,-2-1 192,-1-2-160,-2 0 544,0 0-384,-2 0 384,2-2-352,-4 1 256,1 0-288,-2 1 288,-1 1-320,-3 1 384,0 2-352,-5 1 160,0 0-256,-10 4-64,2 1-64,-9 4-1312,3-1 704,-8 6-6303,3-1 3775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5:51:30.344"/>
    </inkml:context>
    <inkml:brush xml:id="br0">
      <inkml:brushProperty name="width" value="0.08" units="cm"/>
      <inkml:brushProperty name="height" value="0.08" units="cm"/>
      <inkml:brushProperty name="color" value="#57D200"/>
    </inkml:brush>
    <inkml:brush xml:id="br1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3522 945 6656,'0'-1'2528,"0"1"-1344,-1-2-1024,1 1 544,-1-1-32,-2-2 128,0 2-64,-2-1 0,-3-1-384,-3 1 0,-2 2 0,-6 0-128,-6 0-64,-2 1-224,-5 1-32,-1 0 160,-5 2 192,-8 0 224,2 1 95,-6-2 65,-6 4 0,0-2-224,-8 1 0,-4-1-320,-8 2-128,-3 1 64,-8 2 32,-2 1-96,-6 3 32,-2-3-64,2 3 0,-5 1 64,-1 1 0,-2 4 0,-2-2 0,2 3 0,-8 3 0,-1 4-160,1 2 32,-6 0-224,0-1-32,0 1 160,-2 6 32,1 0-224,7 1-64,-2 6-735,3 7-321,2 3-1472,-2 11-1824,7-7 1376</inkml:trace>
  <inkml:trace contextRef="#ctx0" brushRef="#br0" timeOffset="4634">3413 753 3712,'-4'2'1472,"4"-2"-768,0 2-192,-2-2 1152,2 2-928,-2-2 672,0 1-864,-2 0 448,3 1-576,-1-2 32,1 2-256,1 0-32,1 2-96,0-2 160,1 2-128,0 1 192,3 0-192,1 3 256,-1 0-224,2 2 96,1-2-128,0 1 96,2 1-128,-1-1 32,-1 0-32,0-1 32,0 0-64,-1 0 64,-1-2-64,-1-1-32,-1 0 32,0-3-32,-1 2 0,-1-2 0,1 0 0,-2-1 192,2 1-96,-2 1 384,0-1-256,-1-2 383,2 2-351,-2-2 448,0 1-416,0 2 800,1 1-640,-2 0 800,-1 0-736,-4 5 192,2 3-416,-8 6-256,2 4-32,-9 8-2624,1 0 1440,-11 11-5567,5-4 3743</inkml:trace>
  <inkml:trace contextRef="#ctx0" brushRef="#br0" timeOffset="-2416">3596-1206 3840,'1'-3'1472,"2"1"-768,-2-2-608,0 3 320,0-2-128,0 0 64,0-1 224,1 2 96,-1-1-320,-1-1 416,-1 3 192,-2-2-128,0 3-32,-3-2-320,-3 2-64,-3 2-224,-4 2-64,-5 2-64,-1 4-64,-6 5-64,-4 1 32,-9 2 96,-2 2 32,-9 1-128,-4 5 32,-8 6-64,-8 6-64,-4-1 160,-7 8 32,-2 5-96,-5 1-32,-2 8 32,-2 1 0,-4 10 32,-2 0 0,-3 12 0,-7 1 0,-5 8 0,-2 5 64,-4 4-96,-2 8 0,1 0 32,1 7 0,1 6-160,2 0 32,6 1 256,1-4 224,6 7-96,4 2 0,-10 14-128,13-9-96,13-4-1696,10-10-800,7-16-960</inkml:trace>
  <inkml:trace contextRef="#ctx0" brushRef="#br1" timeOffset="-24506">3310 366 6016,'-13'-17'2272,"7"3"-1216,-8 1-736,6 10 544,-4-4-64,-5-4 64,-7 1-192,-4-1-96,-7-1-320,-7-1 128,-8 0 96,-11-3 128,-8-2 96,-12 0-97,-14-1 1,-11-1-128,-8 4 32,-13-2-160,-11 1-32,-13 5-64,-6-2 0,-11 14-224,-9 2 0,3 5 32,-4 5 32,6 4-32,5 6 32,6-2-992,-2 7-416,-1 6-2079,-6 18-865,0-3 448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07.224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1729 977 3584,'0'10'1408,"2"-18"-768,1 13-416,-3-5 480,6 3-224,3 1 64,1-8-32,2 3-32,4-1-224,3 1 32,6-1 64,7-2-128,1 2 32,3 0-96,7-4 64,5 1 0,7 1 96,5 0-96,-1-1 32,2 0 32,3-3 64,-1 0 32,-6 0 64,-6 3-160,-4-1-32,-5 1-64,-6-1 32,-5 2 0,-5-2 96,-4 2-32,-6 3 0,-3-2 32,-3 2 128,-1 0-64,-3 1 31,-1-2-31,-1 2 0,-2-2-64,-2 2-32,0 0-256,-2 0 0,-2 0-96,-1 0 0,-4 0 64,3 2 0,0 0-96,0 0 0,-1 5 64,1 2 0,-3 1-64,1 4 0,-1 7 64,-1 3 64,-1 4-64,-4 4-64,-1 2 64,-1 3 0,-1 7 32,4 1 0,-1-1 0,3-9 0,1 1 0,0-4 64,1-7-96,-3-1 0,0 0 96,3-4 32,-1 1-32,1-3-64,-1 0-64,1-4 32,-3 0-1023,0-3-481,3-2-736,-1 5-192,-2-13-928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5:51:33.061"/>
    </inkml:context>
    <inkml:brush xml:id="br0">
      <inkml:brushProperty name="width" value="0.08" units="cm"/>
      <inkml:brushProperty name="height" value="0.08" units="cm"/>
      <inkml:brushProperty name="color" value="#57D200"/>
    </inkml:brush>
  </inkml:definitions>
  <inkml:trace contextRef="#ctx0" brushRef="#br0">1016 347 5504,'-1'-2'2112,"1"2"-1152,-2 0-416,1 0 992,2 0-864,-1 0 160,0 3-512,0-1 32,2 4-224,0-2 160,3 2-192,0 0 384,2 1-256,3 2 160,3 1-224,0 2 64,1-2-128,2 1 96,-2 0-128,3 0-32,0-1 0,0-2 32,-1 0-32,-2-2 64,-1-1-64,-2-1 64,-1 0-64,-3-2 320,0 2-160,-3-3 607,1 2-447,-4-3 384,0 1-416,-2-1 192,1 1-288,-3 0 224,1 1-256,-2-1 256,0 2-256,-4 2 256,0 2-256,-6 7 96,3 0-160,-6 8-64,2 0-32,-8 8-1248,4 0 672,-9 11-4639,4-2 2879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5:53:16.34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4114 926 5376,'-5'9'2016,"5"-9"-1088,-10-3-384,7 1 1408,6 4-1088,-6-2 864,3 0-1024,-3 0 416,2 0-640,-5 0 287,1 5-447,-7-2 128,1 3-288,-9 3-64,3 4-64,-11 5-32,3 2 0,-10 9-96,7 1 64,-12 7 32,7-1 0,-13 9-96,6-3 64,-12 18 96,4-4-32,-10 15-96,6-8 32,-9 18 32,10-5 0,-11 14-96,6-6 64,-6 17 32,9-8 0,-7 21 0,9-8 0,-6 16-96,11-10 64,-10 27 32,11-14 0,-3 29-96,12-11 64,-3 23-1727,14-22 959,3 17-4256,6-25 2816</inkml:trace>
  <inkml:trace contextRef="#ctx0" brushRef="#br0" timeOffset="885">2511 3378 6144,'0'0'2272,"0"0"-1216,0 7-192,0-7 1568,0 0-1344,0 0 384,2 2-896,2 0 95,-3 5-383,5 5-96,-1 2-128,2 8 32,3 4-64,1 8 128,-2 1-96,-1 7 128,2-2-128,-2 4 192,2-8-160,-2 3 192,-1-10-192,-2-2 256,2-2-224,-4-3 384,2-4-288,-5-6 512,2 0-416,-2-8 512,0 1-512,0-6 416,3 1-416,1-12 64,5 3-256,6-18 64,3 3-96,7-16-64,2 1 0,6-13-3200,-2 12 1728,4-15-5855,0 8 4095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5:57:19.06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5168 2896 9216,'-36'-5'3520,"13"2"-1920,-17 3-1856,21 0 512,-8 0-192,-15 3 32,-12-2 32,-14 5 0,-13 3-64,-14-1 224,-10 5 192,-12-2 64,-8-2-33,-17 2-127,-6-3 0,-13-4-224,-6 0-96,-10-4-32,-10 1 32,-8-2-192,-6-3-32,-1-6 128,4-4 64,1 1 32,5-1 32,10 0 224,10-8 96,12 2-64,14-2-32,0-6-192,11 0-96,9-3-352,7-11-192,10-4 32,15-2 128,12-4 192,16-7 160,18-7 32,15-3-32,16-6-64,19-7-32,18-2-32,24 1 0,18-7 96,26-3 0,26 11-64,26 1 0,19 3-32,22 1 96,55-3-287,7 11-33,5 17 192,1 11 64,10 15 96,-2 7 0,8 10-96,-1 11 64,0 14 160,-2 16 64,-11 13 128,1 7 31,-25 0-95,-22 17-96,-27 8 416,-29 4 160,-25 12-160,-32 8-96,-34 14-256,-35 21-160,-41 21 32,-47 12 0,-59 33-832,-61 22-352,-53 37-2495,-60 24-1089,-16 2 768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5:59:40.55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1965 4656 7552,'-5'4'2816,"5"-2"-1536,2-2-1504,1-2 512,-2-2-192,4-3 32,2-3 64,1-6 96,4-3-128,1-5 32,9-2 128,4-9 96,11-2 128,12-4 0,4-11-32,7-9-64,8-6-32,12-5 32,4-9 63,8-7-159,12-4 32,4-12-32,8-3 96,10-8-384,5-2-96,4 3 128,1-8 96,9 2 256,-2 7 96,-2-8-192,1 8-128,-43 33-64,64-46 32,-48 37-96,61-31-64,-14-4 0,5 11 32,-11 10-32,7-4 64,-10 7 288,4 8 128,-14 9-32,-9 2-32,-2 5-128,-16 8 32,-10 7-128,-13 10-64,-12 8-64,-9 4 0,6 2-1632,-21 6-608,-16 7-4095</inkml:trace>
  <inkml:trace contextRef="#ctx0" brushRef="#br0" timeOffset="3844">6274 1024 4992,'0'2'1920,"0"-2"-1024,0 2-352,0-2 1184,0 0-960,2 0 576,3 2-832,2-1 672,1 2-704,3-2 608,2 3-608,3-2 95,1 0-319,3-2-96,0 2-96,4 0-64,-2 0 32,2-2-32,0 2 0,0-2 128,0 4-64,0 0 32,-1 0-32,-3-2 288,-3 0-160,-3-2 320,-4 2-288,-1-2 32,0 0-160,-5 0 96,3 0-128,-5 0 192,2 1-160,-4-1 320,0 0-224,0 0 96,0 0-160,0 3 64,0-2-96,-1 2 224,1 2-192,-3 1 160,1 2-160,-5 0 160,0 0-192,-6 3 32,2 1-64,-9 8 32,5-1-64,-6 9 64,2-1-64,-2 4-96,5-2 32,0-5 32,6-3 0,-1-5-224,4-2 128,-1-3-1152,4-1 672,-3-2-3328,2-1 2145,1-2-4193,1-3 3328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01:47.52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2020 2746 5760,'-30'-1'2176,"23"1"-1152,-9-4-704,7 2 640,-6-3 64,-3 0 96,-5-6-192,-3-2 256,1 3-640,-15-11 256,3 5-480,-14-10 319,4 3-351,-10-12 352,8 2-384,-14-13 448,7 4-416,-9-12 224,12 6-288,-9-14 224,14 9-256,-3-19 160,12 9-192,-3-25 64,9 12-128,2-21-352,4 15 160,4-18-1600,7 20 928,-6-5-2335,9 20 1727,-6 2-3584,5 14 2816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01:48.76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1231 1604 5632,'-2'-14'2176,"2"14"-1152,-3-4-480,1 2 1344,4 4-1056,-2-2 672,0 0-896,0 0 512,0 0-640,0 2 159,3 4-351,1 4-192,3 5-32,5 1-64,1 0 0,9 5 64,-2 2-32,3 0-32,-2 0 32,0-2-32,0-1 0,-5-2 64,1 1-32,-7-3 64,3 1-64,-4-4 64,0-1-64,-5-2 128,4-2-96,-3 0 256,-1 1-192,-1-3 512,-2 0-352,-2-2 448,-2 0-448,-4 1 352,2-1-352,-10-3 192,0 4-256,-10-1 64,1-1-160,-5 6 64,3 2-96,-6 1 96,3 0-128,0 0 32,3 3-32,0-3-1120,6-2 608,-1-1-4927,5 0 2975,-5-4-4192,6 0 3776,9-5 256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9:36.31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2486 3242 2304,'4'-4'960,"-2"2"-512,2 2-192,-4 0 416,0 0 32,0-7 64,0 7 64,0 0 96,0 0 0,0 0 0,0 0-512,4 4 32,4-4 64,2 3-128,5-3-64,4 0-96,7 0 0,7-3 64,15-1 64,7 1 192,19-10 96,17-4 224,31-2 128,22-7-65,36-17 65,19-9-352,41-11-128,6-2-224,19 4-128,-3-2-160,10-2-64,-14 6 96,-3-13 32,-19 9-928,-20 9-384,-28 5-1983,-37 5-801,-44 15 192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9:40.63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2868 2510 3968,'-3'-4'1568,"-12"4"-832,7-2-384,8 2 576,0 0-64,-2 2 128,-2 2-128,-8 2 32,1 1-512,-3 9 64,-5 7 0,-3 3-96,-9 1 32,7-2-224,-2 2-96,0-1-32,-4 7 32,-2-7 32,2 0 32,4-3-64,4-4-64,3-3 96,4-2 0,5 0 32,2-5 64,4-2-96,2-4 0,2-3 32,0 0 64,6 0-32,6 2 64,6 2-64,0-1 0,1 1 32,7-1 32,7 4 256,3-1 63,8 4 1,5 3 0,-1 0-160,-5 4-64,-2-1-288,-4-2 0,-4-2-96,0-2 0,-6 0-160,-2 0-96,-7-3-2015,-3-1-897,0-6-1120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01:47.52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2020 2746 5760,'-30'-1'2176,"23"1"-1152,-9-4-704,7 2 640,-6-3 64,-3 0 96,-5-6-192,-3-2 256,1 3-640,-15-11 256,3 5-480,-14-10 319,4 3-351,-10-12 352,8 2-384,-14-13 448,7 4-416,-9-12 224,12 6-288,-9-14 224,14 9-256,-3-19 160,12 9-192,-3-25 64,9 12-128,2-21-352,4 15 160,4-18-1600,7 20 928,-6-5-2335,9 20 1727,-6 2-3584,5 14 2816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01:48.76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1231 1604 5632,'-2'-14'2176,"2"14"-1152,-3-4-480,1 2 1344,4 4-1056,-2-2 672,0 0-896,0 0 512,0 0-640,0 2 159,3 4-351,1 4-192,3 5-32,5 1-64,1 0 0,9 5 64,-2 2-32,3 0-32,-2 0 32,0-2-32,0-1 0,-5-2 64,1 1-32,-7-3 64,3 1-64,-4-4 64,0-1-64,-5-2 128,4-2-96,-3 0 256,-1 1-192,-1-3 512,-2 0-352,-2-2 448,-2 0-448,-4 1 352,2-1-352,-10-3 192,0 4-256,-10-1 64,1-1-160,-5 6 64,3 2-96,-6 1 96,3 0-128,0 0 32,3 3-32,0-3-1120,6-2 608,-1-1-4927,5 0 2975,-5-4-4192,6 0 3776,9-5 256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10.374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938 2877 1920,'0'0'768,"2"0"-384,0 0-256,-2 0 320,4 0-128,0-1 64,0-1-32,2 0 96,3-2-96,2 1 32,-1-1-160,4-1 32,2-2-160,8 2 0,-1-1 32,2 1 64,4-3-96,7 1 224,7-11 96,10 0-64,4-3-32,9-9-64,12-8 64,11-1 128,9-6 32,15-2-192,8-3-96,15-15-32,3-1 32,12 1 32,1-2 96,13-8 32,-1-3 32,2 9-192,8-6-64,-3-1 224,2-1 64,-7 10-192,-7 2-64,-9 6 32,-12 8 32,-10-1 256,-8 9 128,-21 5 192,-8 5 63,-12 5-319,-10 2-96,-9 6-192,-9 5-96,-14 4-160,-7 1-64,-5 3-1024,-12 3-415,-15 6-1217,-10 7-512,-19 6-192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01:47.52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2020 2746 5760,'-30'-1'2176,"23"1"-1152,-9-4-704,7 2 640,-6-3 64,-3 0 96,-5-6-192,-3-2 256,1 3-640,-15-11 256,3 5-480,-14-10 319,4 3-351,-10-12 352,8 2-384,-14-13 448,7 4-416,-9-12 224,12 6-288,-9-14 224,14 9-256,-3-19 160,12 9-192,-3-25 64,9 12-128,2-21-352,4 15 160,4-18-1600,7 20 928,-6-5-2335,9 20 1727,-6 2-3584,5 14 2816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01:48.76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1231 1604 5632,'-2'-14'2176,"2"14"-1152,-3-4-480,1 2 1344,4 4-1056,-2-2 672,0 0-896,0 0 512,0 0-640,0 2 159,3 4-351,1 4-192,3 5-32,5 1-64,1 0 0,9 5 64,-2 2-32,3 0-32,-2 0 32,0-2-32,0-1 0,-5-2 64,1 1-32,-7-3 64,3 1-64,-4-4 64,0-1-64,-5-2 128,4-2-96,-3 0 256,-1 1-192,-1-3 512,-2 0-352,-2-2 448,-2 0-448,-4 1 352,2-1-352,-10-3 192,0 4-256,-10-1 64,1-1-160,-5 6 64,3 2-96,-6 1 96,3 0-128,0 0 32,3 3-32,0-3-1120,6-2 608,-1-1-4927,5 0 2975,-5-4-4192,6 0 3776,9-5 256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14:20.92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4186 609 7424,'-7'-3'2816,"2"3"-1536,-5 0-1440,5 0 480,-4 1-256,-4 0 32,-4 2-128,-2-2 0,-5-1 32,-5 2 128,-6 1 160,-5 0 32,-8 0 128,-8 2-160,-6 1-32,-10 8-64,-8 0-32,-12 2 96,-4 1 96,-6 2-128,-14 3 32,-7 3-160,-7 12-64,-7 4 0,-6 0-32,-11 7 0,3 4 64,-2 0-96,1 10-64,3 0 64,-2-1 64,1 8-64,2-3 0,6 11 32,-2-3 64,8-4-32,5 8 64,7-7-224,7 4-32,5-3-1856,6-5-736,2 2-768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14:28.38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1295 570 4992,'-3'0'1824,"3"1"-960,0 1-800,0-2 448,0 0-32,3 1 0,1 3 32,2 0 96,3-1-352,0 4-64,4-1 0,1 1-32,-1 1 64,5 0-64,1 1 64,1-1 160,2 0 128,0 1 32,-2-3-32,0 2-192,-2 1-64,0-2 0,-3 0 0,0-2-64,-3 0-32,-1-2-96,-2 1-64,-1-1 32,-2-1-32,-1 0 64,-2-1-96,1 1 0,-4-2 32,4 1 64,-4-1-32,0 0 64,0 0 128,0 0 192,0 0-160,-2 0-1,0 0-127,-2 0-32,1 0-32,1 0-64,1 0 32,-2 0-32,1 1-96,-1 1 64,0-1 32,-3 2 0,-2 1 0,-1 3 64,-4 2-96,-4 2 0,-4 5 96,-2 3 32,-2-1-128,0 0 32,2-3-863,1-1-289,1-3-896,3-1-320,2-2-1152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16:01.76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5158 3296 8704,'-3'6'3328,"-2"-6"-1792,-1 0-1312,3 0 736,-13 1-512,-5 2-160,-9 0-192,-13 2-96,-8-2 32,-3 2-32,-10-2 0,-8 0 0,-6-1 0,-3-2 352,-2-2 223,-4-9 1,0-4-32,4-8 544,9-6 256,10-17-512,13-13-128,12-3-448,15-4-160,14-1-224,16-13 0,18-4 64,22 3 32,18-2-128,18 3 32,17-3 64,15 0 32,13 8-64,8 16 64,-7 21-32,-2 22-64,-4 32 0,-23 16 0,-14 16-64,-29 28 32,-22 18 96,-31 15 96,-31 31-160,-29 7 32,-39 31-960,-31 9-352,-37 8-2591,-13-1-2337,-25-15 2112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18:04.31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4031 3159 2816,'0'-2'1120,"0"2"-576,0 0-512,0 0 256,2-5-96,-2 0-32,4 0 160,-2 4 128,0-2 192,2 0 64,-3 2-96,2-3 32,1 4-288,-2-1-64,3 1-160,0-7 128,3 2 64,0 0 32,2 3 32,1-2 64,3-1 64,1 0-96,-1-2 0,2-3-96,2 3-32,2-2-160,6 0-32,6-3-32,0 0 32,4-1 64,4-2 64,5 2 96,3-4 128,2-5 96,3 4 64,2 0-128,2-4-33,9-1-255,0 0-64,5-5-64,3-5 32,0 0-64,5 1 64,-6-2-128,7 2 0,-4 0 224,0-4 128,0 1 32,-1 0 96,0-7-32,-4-7 0,0 0 32,1-2 128,-20 16-256,20-22-96,-7 6-64,1-12-32,-8 2-64,-3 2 32,-4 6 64,-10-1 128,2 3 0,-10 1 0,-3-3-32,-4-4 64,0 2-96,-5 3 32,-2 5-32,-3 2 96,-6 4 32,-2 3 32,-3 4-128,-2 3 0,-6 3-96,-5-3 64,-2 1-128,-8 2 0,-12 4-32,-9 4-64,-10 1-64,-15-1 32,-18 5-32,-12 6 0,-5 1-512,-9 6-256,-4 4-2112,7 7-928,-3 1-1983</inkml:trace>
  <inkml:trace contextRef="#ctx0" brushRef="#br0" timeOffset="5013">5820 853 4608,'1'5'1760,"-1"-5"-960,-1 3-320,-3-3 864,4 2-768,-3-1 320,1 7-576,-6-1 320,0 2-352,-7 1 352,3 1-384,-6 1 288,3 2-288,-7-2 0,4-1-160,-6 4 0,3-1-32,-6 2 96,12 1-96,-7-4 192,10 2-160,-2-2 96,9-3-96,-3-5 0,3 2-32,0-2 96,2-1-96,1-4 128,2 3-128,0-3-32,2 1 0,1-1-32,2 5 0,3 2 0,2 3 0,4 4 64,1 0-32,1 2-32,1 0 32,3 1 384,-2 0-224,1-1 607,2 0-415,0 1 416,-3-3-448,1 0 32,-2-3-160,-5-1-64,-1-1-416,-3-4-256,-1 0 288,-4-4-2815,-3-2-1185,-3-7 32</inkml:trace>
  <inkml:trace contextRef="#ctx0" brushRef="#br0" timeOffset="-3454">4026 4067 6272,'5'14'2368,"-3"-23"-1280,-2 15-992,0-6 544,-2 3-96,-1 0-32,-2-1-192,-3-2-128,-3 1-96,-1 2 128,-10 2 96,-4 2-256,-6 0 0,-2 0-64,-13-1 64,-8 4 32,-9 0 32,-7 2 192,-6-5 128,-9-1 128,1-1 32,-6 0-128,1-5-32,-2-5-192,2 0-1,0-1-31,6-5 32,-5-2 64,10-6 32,5 0-96,8-4-96,6-3-64,7-6 0,8-8-64,11-2 64,10-5-224,14 3 32,10-3 32,10-2 32,14-10 32,16 4 64,8-2-32,12 4 64,14-2-64,12 5-32,12 3-64,15 2-32,8-1 64,7-2 64,7 8 0,-2 8 64,0 6-224,2 8 32,-9 8 32,-8 13 96,-7 11 128,-10 7 64,-12 4-384,-6 10-128,-13 7 320,-15 8 192,-13 10 288,-16 5 64,-18 6-160,-24 11-96,-34 20-160,-29 15-64,-45 26-1664,-33 6-767,-30 11-2785</inkml:trace>
  <inkml:trace contextRef="#ctx0" brushRef="#br0" timeOffset="8116">1545 4951 4992,'-6'-6'1824,"6"6"-960,-2-3-384,0 1 1344,4 4-992,-2-2 864,0 0-992,0 0 480,0 0-672,0 3 0,2 2-320,1 3-32,3 7-96,1 1-64,1 3 32,4 8-128,-3 2 64,5 1 32,1 3 0,4-3 64,-1-3-32,-2-2 64,1-6-64,-5-3-32,-1 1 32,-3-5 32,2-3-32,-5-2-32,3 2 32,-2-4 224,-1-1-129,-2-1 449,-1 2-320,-2-5 384,0 0-384,-2 0 448,2 0-416,-3 0 352,-1 0-352,-3 0 416,2 0-416,-8 0 288,2 4-320,-7 1 128,2 2-224,-8 3-64,3 4-64,-5 3-192,3-1 96,-9 0-1152,3 0 640,-5 3-5247,8-3 3231,-6-4-3904,10-1 3712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18:11.16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3912 1134 5632,'-8'11'2176,"8"-11"-1152,0 10-928,-3-8 832,3 3-544,-3 1 224,1 2-352,-3 0 64,0 0-192,-6 2 160,3 1-192,-7 4 32,1-1-64,-4 4-64,2 1 32,-5 2 32,2 3-32,-5 6 128,6 3-96,-5 2-32,6-3 0,-6 3 32,8-2-32,-7 4 64,6-4-64,-5 7-96,5 0 32,-7 9 32,2 1 0,-6 8-96,4-4 64,-6 12-32,4 1 0,-1 12 64,6-6 0,-6 17-96,4-5 64,-1 10 32,5-5 0,-4 17 0,7-10 0,-4 15-96,6-14 64,-3 19 96,8-15-32,3 11 64,5-16-64,5 16-96,3-17 32,5 16-32,6-14 0,12 26 64,9-12 0,7 10 128,-3-15-64,9 1 128,-5-14-128,10 4 320,-6-14-192,17 8 448,-6-16-352,14 6 0,-9-12-160,13-2-1280,-5-9 608,4-3-3712,-12-10 2336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19:32.59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2415 1185 7168,'-5'-9'2720,"7"9"-1472,-2 5-1472,3-1 512,0 4-256,-3 3-32,0 3 32,0 9 32,-3 10-32,0-1-96,-2 4-32,0 5 128,-4 2 32,2 5 64,-1 14 64,0 4-32,3 6 64,-1-3-64,2 16 0,0 9-96,2-1 32,2 7-128,0 11-64,2-4 64,4-2 0,4 15 96,1-8 32,2-4-32,0 0 32,6 7 128,2-3 128,-2-8 0,1 0 32,4 4-64,3-8-32,2-6-96,-1-2-32,9 3-96,0-8-64,3-7 96,2-8 0,2-7-32,4-4-64,4-3 160,9 3 128,-2-2 32,4-6 64,-3-3-129,1-4-95,20 6 64,4-10 64,-7-5-64,2-6 32,1-6-96,1 0 64,7 2 64,-2-7 64,-1-3 32,7-2 64,-27-7 64,42-3-32,2-5-96,17-9 0,-6-5-224,8-8-96,11-1-128,2-7 32,8-1 32,3 3 64,-4-2-96,12 0 0,-5-10 32,2 0 64,2-4-1600,12-4-672,6-7-3295</inkml:trace>
  <inkml:trace contextRef="#ctx0" brushRef="#br0" timeOffset="1808">6280 4222 7296,'-5'6'2720,"2"-6"-1472,1 3-1376,2-3 416,0 0-224,0 0-64,0 0 32,5 0-32,0 0 0,3 2 0,2 1 64,-1-2 256,4 4 96,0 0 64,0 0 32,1 0-128,1-2-64,3 1-192,1-3-96,4 2-96,2-3 32,-2 0 32,0 0 64,-1 0-32,-4 0 64,-2 0 128,-5 0 192,-3 0 64,-3 4 0,-3-4-96,1 5-65,-3-2-63,0-1 64,-3 0-32,1 1 64,-1-1-128,-2 3-64,0 0 0,-3 1 32,-3 4 32,-7 6 96,0 3-96,-7 10 32,1 3-32,1 0 96,-3-1-160,3-1-96,1-4-832,4-6-288,-1-3-3615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9:36.31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2486 3242 2304,'4'-4'960,"-2"2"-512,2 2-192,-4 0 416,0 0 32,0-7 64,0 7 64,0 0 96,0 0 0,0 0 0,0 0-512,4 4 32,4-4 64,2 3-128,5-3-64,4 0-96,7 0 0,7-3 64,15-1 64,7 1 192,19-10 96,17-4 224,31-2 128,22-7-65,36-17 65,19-9-352,41-11-128,6-2-224,19 4-128,-3-2-160,10-2-64,-14 6 96,-3-13 32,-19 9-928,-20 9-384,-28 5-1983,-37 5-801,-44 15 192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7:09:40.63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2868 2510 3968,'-3'-4'1568,"-12"4"-832,7-2-384,8 2 576,0 0-64,-2 2 128,-2 2-128,-8 2 32,1 1-512,-3 9 64,-5 7 0,-3 3-96,-9 1 32,7-2-224,-2 2-96,0-1-32,-4 7 32,-2-7 32,2 0 32,4-3-64,4-4-64,3-3 96,4-2 0,5 0 32,2-5 64,4-2-96,2-4 0,2-3 32,0 0 64,6 0-32,6 2 64,6 2-64,0-1 0,1 1 32,7-1 32,7 4 256,3-1 63,8 4 1,5 3 0,-1 0-160,-5 4-64,-2-1-288,-4-2 0,-4-2-96,0-2 0,-6 0-160,-2 0-96,-7-3-2015,-3-1-897,0-6-1120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14.370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4407 968 5504,'-2'0'2112,"4"0"-1152,1 0-1120,-3 0 384,0 0 96,1 0 96,1-2 0,0 0 64,0 0-256,3 2 64,-1 0 64,5 2-288,2 2 0,1 3 0,5 6 32,6 7 96,9-2 32,1 2-96,3 2-96,0-4 0,4 3 32,-4-4-32,5 0 64,-2-2 576,1-2 256,-1 0-320,-1 0-96,-4 0-320,-2-1-64,-6-1-64,-3 0 32,-8 1-64,-5 0-32,-1 0 32,-5-2 32,-4 2-32,-2-2 64,0 0-64,0-3-32,-1 0 32,-1-3 32,0-1-32,0 1-32,-2 0 32,0-2-32,-1 2-96,-4 4 64,1-1 32,-3 0 0,-2 3-96,-1 2 64,-5 0-32,-6 11 0,-4 0 64,-3 1 0,3 4 0,-5 3 64,0 4-96,6-3-64,4-4-576,5-2-288,5-5-3104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2:08.11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1519 1618 3712,'-17'-13'1408,"17"13"-768,-6 0-256,3 0 768,6 8-608,-3-8 288,0 0-512,-3-6 320,3 4-352,0-2 256,3 4-288,0-2 192,6 4-224,0 4-128,4 8-64,4 4 32,1 3-32,3 3 64,0 1-64,8 5-32,1 2 32,3 6 96,0-2-64,32 30 256,3 0-192,-5-2 448,-6-11-320,12 7 160,-4-1-256,19 13 224,4 7-256,109 98 160,-18-16 0,12 1 32,-3-3-160,-57-51-32,80 59-64,-64-52-128,87 60 32,-19-8 96,5-2 32,-14-9-128,15-1 32,-15-4 64,-7-8 32,-2-11-256,-6-5-64,-3-5-1984,-15-20-864,-16 2-544</inkml:trace>
  <inkml:trace contextRef="#ctx0" brushRef="#br0" timeOffset="1181">1459 1884 4736,'3'3'1824,"-3"-3"-960,6 0-512,-3 0 1120,0 0-832,-3-3 512,3 1-704,-6-11 192,3 2-384,-3-5-64,0 3-128,-3-11 224,1 3-160,-11-24 256,8 5-256,-4-7 160,6 10-160,-3-3 160,3 11-192,0 5-96,6 9-32,-3 4 32,6 8 0,-1 1 0,11 4 0,-1 1 0,3 2 0,8 7 256,4 6-128,5-3 608,5 4-448,2 2 384,-3 0-385,-1 5 353,0-5-384,2 4 160,-2-5-256,1-1-64,-3 0-64,-3-4-608,-3-2 320,-1-2-3967,-2 3 2303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2:10.74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2984 1624 3968,'-2'14'1568,"2"-14"-832,0 31-576,0-17 576,2-1-448,0 4 384,0 4-416,0 4 224,0-2-256,0 15 64,0 4-160,0 10 160,0-5-192,0 14 384,0 5-256,-2 61 224,2 1-224,-4 21 128,2-6-192,-4 28 576,2-16-448,-4 33 672,0-9-544,-6 24 288,2-18-416,-8 28 64,5-24-224,-7 33-192,3-19 0,-6 25-1952,7-34 1120,-2-15-3808,4-35 2656</inkml:trace>
  <inkml:trace contextRef="#ctx0" brushRef="#br0" timeOffset="1032">2846 1845 5760,'0'3'2176,"0"-3"-1152,0 7-352,0-7 1216,0 0-1056,2 0 608,1 3-896,-1-6 384,1 3-576,3-7-32,0 0-192,2-6-96,0 2 0,2-9-32,0 2 0,0-6 0,2 6 0,0-1 64,2 1-32,-4-3-32,0 7 32,-2-2-32,0 1 0,-2-1 0,0 5 0,-3 1 0,2 6 0,-2 0 0,1 4 0,-2-4-96,3 1 64,-4 1 160,4 2-64,-1 5 319,1 7-191,0-2 320,1 3-288,-1 4 512,1 4-416,4 17 512,0 0-512,-2 0 160,2 0-320,-2 0-1760,2-1 864,-2-5-5439,1-5 3423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2:18.23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7784 1999 6784,'-3'0'2528,"3"0"-1344,-2 3-960,-2-3 1056,4 3-736,-8 0 576,2 5-640,-13 5 160,5 3-352,-14 10-32,-4 9-96,-13 4 0,-9 5-192,-8 13 32,-9 9 0,-10 19 0,-11 4 0,-9 9 0,-10 11 0,-10 7 0,-8 6 0,-5 0 128,-12 13 64,-15-1 128,-3 4 31,-24 16 33,1-1 64,-16 1 128,4 10 32,-23-9-192,8-1 0,-12 5-256,-1-19-96,-5-6-320,-4 7-96,-17-16-1728,3-9-767,0-5-1793</inkml:trace>
  <inkml:trace contextRef="#ctx0" brushRef="#br0" timeOffset="1419">7365 2048 5504,'-3'2'2112,"3"-2"-1152,0 0-288,0 0 1344,0 0-1120,0 0 448,3 0-832,0 0 224,3 0-448,3 0 544,3 0-448,2-2 223,4 2-351,7-6 0,-1 3-160,5-5 96,-2 3-128,2-5-32,1 7 0,0-5-192,-3 5 96,-4-4-32,1 4 32,-3-3 64,-3 6 0,-2-4 0,-2 4 0,1-4 0,-3 4 0,-6-2 64,3 4-32,-6-2 128,0 0-96,-3 0-32,0 0 0,0 0-32,0 0 0,0 4 0,0-2 0,0 0 64,0 2-32,0 1 128,0 5-96,-3 1 32,3 4-32,-3 2 160,3 1-128,-6 11 192,3 0-192,-3 3-32,3 1-32,-6-1 32,3 0-32,-5-3-1792,4 1 992,-1-7-4991,2-4 3199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6:45.53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2595 951 3456,'-15'0'1312,"15"0"-704,-3 0-160,0 0 1024,6 0-800,-3 0 320,0 0-608,0 0 160,0 0-320,0 0 224,7 6-256,-2-2 32,1 7-128,1-3 0,-2 3-32,2 2-64,2 3 32,3 2-32,-1 3 0,4 5 0,3 4 0,8 12 0,1 3 0,9 8-160,3 0 96,14 8 32,1-3 32,21 16 128,-4-5-64,25 16 32,-8-9-32,29 14 32,-6-5-64,29 15 128,-9-9-96,27 6 192,-16-9-160,35 15 320,-17-11-224,40 14 448,-25-15-352,40 9 96,-21-12-256,38 1-64,-29-6-32,29-10-32,-24-12 0,26-3-1632,-32-10 896,15-8-3520,-29-7 2400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6:47.00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2561 1214 2304,'2'4'960,"-2"-4"-512,4 11-192,-4-11 832,3 3-608,0-3 832,-1 6-736,2-4 832,-1 4-800,-1-6 736,1 1-736,-3-1 576,0 0-672,0-5 224,0 3-416,0-9 160,0 3-256,0-7 64,0 1-160,-3-12 0,1 2-64,-1-3 32,3 9-64,0-3 64,0 5-64,-4-8-32,4 5 32,-2 2-128,4 6 64,-2-2 32,0 6 0,0-7 192,0 6-96,0-1 192,0 4-192,0 1 191,4 0-191,-4 2 320,3 2-224,-1 0 160,7 2-192,1 2 128,-2 4-160,5 2 288,-2 4-224,-2-6 448,3 1-352,4 0 448,1-1-448,1-1 288,0 1-320,5 5 192,5 0-224,-5 0 0,-1 4-128,-5-3 0,2-5-32,-8-3-1664,1-1 864,-9-2-5983,0 0 3743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7:56.26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4009 913 7808,'0'3'2976,"0"-3"-1600,-1 3-1888,-3-2 384,0 2-32,-4 1 64,1 4 96,-6 1-96,2 3 64,-12 3 384,4-1-192,-15 6 640,3 0-448,-11 3 384,5-1-416,-15 3 480,5-2-480,-13 3 352,6-3-384,-16-2 64,9 0-224,-16-3 63,8-2-95,-17-3 0,9-2-32,-18-1-128,15 1 32,-20-6-319,17 1 191,-22-5-384,16 1 320,-18-5-96,16 1 192,-19-2 64,17 0 64,-21-2 0,17 1 0,-21 0-96,18 2 64,-18 0 32,17 2 0,-18 1-352,17 3 192,-15-1-1696,19 4 1024,-19 0-3392,20 0 2368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7:57.45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1098 966 5632,'3'-4'2176,"-3"4"-1152,1 0-128,-1 0 1568,0 0-1344,0 0 512,0 0-960,-1 0 96,-2 4-449,-3 0 33,2 1-224,-6 2 64,2 0-96,-6 2-64,2 2 0,-8 1-32,3 3 0,-7 1 64,4 4-32,-2-2 128,3 0-96,1-4 128,6-1-128,0-4 320,4 0-192,0-4 320,4 0-288,0-3-32,1 1-128,3-3-128,3 0 32,-1 0-32,4 0 0,2 0 0,4 3 0,4 0 64,0 3 0,3 0 0,1 6 0,0 0 64,0 2-32,1 1-384,-4-3 224,0 1-2527,-3-2 1471,-2-3-4416,0 1 3136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33:21.12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1496 4991 3328,'0'0'1312,"0"0"-704,4 13-160,-4-10 1120,4 0-896,-4 0 928,2-1-960,-2-2 608,0 3-736,0 0 448,0-1-544,-2 1 384,2 3-448,-4-1 480,0 0-512,-1-1 288,-2 0-353,-1 0 193,-1 1-224,-10-3-64,4 0-96,-2-4-64,1 2 32,-8-6-32,6 5 0,-20-11 64,4 4-32,-12-8 192,10 2-128,-12-7 256,9 2-224,-9-7 32,8 2-96,-8-14-64,6 5 32,0-4-128,8 5 64,-5-2-128,9 1 96,-25-23-32,4 2 32,-4-8 64,13 9 0,-6-14 64,9 8-32,-9-11 192,11 17-128,-2-20 96,8 14-96,2-18-128,4 12 0,2-13-32,7 11 0,4-19 128,6 15-32,3-20-96,6 15 32,6-17-32,3 9 0,10-15 64,4 14 0,8-15 0,2 14 0,12-24 0,6 16 0,16-18-96,-4 13 64,23-21-32,-8 17 0,19-14 64,-7 17 0,18-15 0,-12 21 0,17-5 0,-17 19 0,7-1-96,-12 19 64,3 0-1024,-16 16 576,1 4-3679,-13 10 2303,-5-1-3072,-11 10 2816</inkml:trace>
  <inkml:trace contextRef="#ctx0" brushRef="#br0" timeOffset="1117">2041 1123 5120,'-9'6'2016,"9"-6"-1088,-6 8-32,3-5 1504,3-1-1312,-6 6 608,6 3-1024,-3 1 256,6-3-544,-3-3 95,6-4-319,3-2 64,3 0-128,4-2 160,4 0-160,-1 2 32,-2 2-64,2-4-64,2 2 32,6-9-32,1 5 0,-7-5 0,0 6 0,-6-2 0,0 2 0,-2-2 0,-2 5 0,-5-3 0,3 6 0,-6-3 192,3 2-96,-6-2 448,3 0-288,-3 3 384,0 0-384,-3 0 288,3 5-288,-6 6 288,3 1-320,-6 7 224,1 2-224,-8 3 128,7-3-192,-6-2 0,3-2-96,-6 0-64,6 1 32,-7 6-736,4 0 384,0-6-4096,5-4 2433,2-9-4673,2-3 3776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36:57.42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3004 1329 4224,'-4'16'1664,"4"-16"-896,0 0-64,0 0 1088,0 0-992,0-2 608,6-1-864,-2-2 448,1 5-576,-2-6 128,3 6-320,0-3 224,0 6-256,-3-3 96,0 3-160,3 0-64,7 2-32,1-2-32,1 2 0,1 0 64,2 4-32,0-2-96,3 7 32,15 7 224,1 6-96,11 13 448,0 6-288,15 15 447,-2-2-415,8 28 512,-2-2-480,12 30 416,-5-2-416,8 26 256,-6-7-320,2 37 288,-9-16-320,4 39 448,-10-12-384,-5 45 352,-10-16-352,-9 43 64,-9-24-224,-18 51-832,-8-32 352,-22 32-3520,-1-33 2144,-20 25-4895,3-44 3743</inkml:trace>
  <inkml:trace contextRef="#ctx0" brushRef="#br0" timeOffset="31134">3051 1582 3712,'0'13'1408,"0"-13"-768,0-11-192,0 9 1184,0 2-896,0-4 832,0 3-896,-4-5 512,1 1-704,-3-9 384,3 4-512,-6-14 192,0 4-320,1-3 64,2 10-160,-4-7 64,7 7-96,-6-6 96,6 3-128,-3-6 256,3 4-192,0-1 160,3 8-160,0-4 159,6 1-191,0 3 256,0 5-224,3 1 320,1 5-256,1-3 160,1 3-192,9-2 352,4 4-288,-3-2 512,-5 3-416,1 0 576,1-1-512,8 2 352,0-2-416,-6 0 128,1 2-288,-7-4 0,0 0-96,3 0-128,1 0 32,-4 0-1952,-3 0 1088,-3 0-5919,-4 2 3807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37:02.10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3005 1330 4224,'-5'18'1664,"5"-18"-896,0 0-64,0 0 1088,0 0-992,0-3 608,7 0-864,-2-3 448,1 6-576,-2-6 128,3 6-320,1-4 224,-2 8-256,-2-4 96,0 2-160,3 2-64,8 2-32,3-3-32,0 4 0,1-1 64,2 4-32,1-2-96,3 8 32,19 9 224,0 5-96,14 17 448,0 7-288,18 16 447,-3-1-415,11 31 512,-4-1-480,15 35 416,-6-4-416,10 32 256,-8-10-320,2 44 288,-9-19-320,4 46 448,-12-15-384,-6 53 352,-12-19-352,-12 51 64,-9-30-224,-23 61-832,-9-38 352,-27 38-3520,0-40 2144,-25 31-4895,3-52 3743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17.138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940 1894 4480,'-10'-4'1664,"10"3"-896,0-1-960,0 2 192,0 0 32,0-2 32,2 1-96,0-2 32,4-1 0,1 1 128,2 1 160,3 0-96,7 0-32,6 2 64,9 0 0,11 0 32,7-2 64,22-2 32,11 0 32,15-2-128,21-2-96,10 0 64,20 0 0,14-6 160,12-4 96,7 4-192,11 4-96,-1-2-96,-2 5 0,-4 1-128,-8 4 0,-6-2 96,-7 1 96,-6-5 704,-9 0 320,-10 1-256,-8 0-160,-8-1-288,-20-1-65,-10-3-191,-16-1 32,-12 2-160,-13-1 0,-8 5 32,-13-1 0,-9 3 0,-6-1 64,-5 0-864,-5 2-415,-5 0-1793,-5 3-768,-6-1 32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37:29.91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2561 1476 4864,'3'-5'1824,"-3"5"-960,6-3-224,-6 0 1312,3 6-1056,-3-6 768,0 3-992,0-2 1120,0-1-992,-3 0 735,3 3-895,-6 0-192,1 6-288,-7 5-128,2 2 0,-5 3-128,6 0 64,-5 6 96,3-1-32,-3 6-32,2-1 32,-2-2-32,1 1 0,1-6 64,3 0-32,-4-1-96,8 1 32,-2-8 32,4-1 0,-2-1 0,1-2 0,2-4 0,4 2 0,2-2 64,1 2-32,2 1 256,1 2-160,5-2 672,-1 1-448,3-2 384,2 3-416,5-4 64,-2 1-256,11-5 64,-1 3-96,-6-3-352,1 0 160,-8 0-2592,-1 0 1472,-1 0-5343,-1 5 3679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40:35.15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3084 2577 6400,'9'13'2464,"-9"-13"-1344,21 0-544,-9-3 1440,3 3-1120,13-2 608,5 2-864,15-6 351,4 0-575,14-6 544,0-2-544,25-13 576,-6 0-576,30-17 416,-10 6-480,34-23 384,-15-2-416,33-22 192,-13 9-288,31-33-64,-14 10-96,14-22-1024,-24 16 512,12-23-3776,-24 16 2337,8-23-4449,-23 17 3584,-3-18-1088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40:36.56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3352 1377 4352,'5'-6'1664,"-5"6"-896,8 3-64,-8-3 1344,2 0-1088,-2 0 640,3 3-928,-3-3 672,0 1-736,-3 3 576,3 2-672,-6 1 383,2 3-543,-4 4 256,-1-3-352,-9 2 0,6 1-160,-9 2-64,3 2 0,-10 1-32,7 1 0,-6-1 0,6-1 0,-9-2-96,12-1 64,-3-3 32,8-1 0,1-3 64,4 0-32,-1-6 192,3 4-128,3-6 192,3 3-192,3-3 32,3 2-64,-1-2 32,4 2-64,1 2 64,1 2-64,2 1 256,-1 3-160,4 7 672,-2 1-448,7 6 448,0 0-448,-3 1 32,3-3-224,-3-4-96,1-2-32,-1-2-896,-4-1 480,-2-3-3488,4 1 2112,-4 1-4799,-1-3 3711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2:08.11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1519 1618 3712,'-17'-13'1408,"17"13"-768,-6 0-256,3 0 768,6 8-608,-3-8 288,0 0-512,-3-6 320,3 4-352,0-2 256,3 4-288,0-2 192,6 4-224,0 4-128,4 8-64,4 4 32,1 3-32,3 3 64,0 1-64,8 5-32,1 2 32,3 6 96,0-2-64,32 30 256,3 0-192,-5-2 448,-6-11-320,12 7 160,-4-1-256,19 13 224,4 7-256,109 98 160,-18-16 0,12 1 32,-3-3-160,-57-51-32,80 59-64,-64-52-128,87 60 32,-19-8 96,5-2 32,-14-9-128,15-1 32,-15-4 64,-7-8 32,-2-11-256,-6-5-64,-3-5-1984,-15-20-864,-16 2-544</inkml:trace>
  <inkml:trace contextRef="#ctx0" brushRef="#br0" timeOffset="1181">1459 1884 4736,'3'3'1824,"-3"-3"-960,6 0-512,-3 0 1120,0 0-832,-3-3 512,3 1-704,-6-11 192,3 2-384,-3-5-64,0 3-128,-3-11 224,1 3-160,-11-24 256,8 5-256,-4-7 160,6 10-160,-3-3 160,3 11-192,0 5-96,6 9-32,-3 4 32,6 8 0,-1 1 0,11 4 0,-1 1 0,3 2 0,8 7 256,4 6-128,5-3 608,5 4-448,2 2 384,-3 0-385,-1 5 353,0-5-384,2 4 160,-2-5-256,1-1-64,-3 0-64,-3-4-608,-3-2 320,-1-2-3967,-2 3 2303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2:10.74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2984 1624 3968,'-2'14'1568,"2"-14"-832,0 31-576,0-17 576,2-1-448,0 4 384,0 4-416,0 4 224,0-2-256,0 15 64,0 4-160,0 10 160,0-5-192,0 14 384,0 5-256,-2 61 224,2 1-224,-4 21 128,2-6-192,-4 28 576,2-16-448,-4 33 672,0-9-544,-6 24 288,2-18-416,-8 28 64,5-24-224,-7 33-192,3-19 0,-6 25-1952,7-34 1120,-2-15-3808,4-35 2656</inkml:trace>
  <inkml:trace contextRef="#ctx0" brushRef="#br0" timeOffset="1032">2846 1845 5760,'0'3'2176,"0"-3"-1152,0 7-352,0-7 1216,0 0-1056,2 0 608,1 3-896,-1-6 384,1 3-576,3-7-32,0 0-192,2-6-96,0 2 0,2-9-32,0 2 0,0-6 0,2 6 0,0-1 64,2 1-32,-4-3-32,0 7 32,-2-2-32,0 1 0,-2-1 0,0 5 0,-3 1 0,2 6 0,-2 0 0,1 4 0,-2-4-96,3 1 64,-4 1 160,4 2-64,-1 5 319,1 7-191,0-2 320,1 3-288,-1 4 512,1 4-416,4 17 512,0 0-512,-2 0 160,2 0-320,-2 0-1760,2-1 864,-2-5-5439,1-5 3423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22:18.23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7784 1999 6784,'-3'0'2528,"3"0"-1344,-2 3-960,-2-3 1056,4 3-736,-8 0 576,2 5-640,-13 5 160,5 3-352,-14 10-32,-4 9-96,-13 4 0,-9 5-192,-8 13 32,-9 9 0,-10 19 0,-11 4 0,-9 9 0,-10 11 0,-10 7 0,-8 6 0,-5 0 128,-12 13 64,-15-1 128,-3 4 31,-24 16 33,1-1 64,-16 1 128,4 10 32,-23-9-192,8-1 0,-12 5-256,-1-19-96,-5-6-320,-4 7-96,-17-16-1728,3-9-767,0-5-1793</inkml:trace>
  <inkml:trace contextRef="#ctx0" brushRef="#br0" timeOffset="1419">7365 2048 5504,'-3'2'2112,"3"-2"-1152,0 0-288,0 0 1344,0 0-1120,0 0 448,3 0-832,0 0 224,3 0-448,3 0 544,3 0-448,2-2 223,4 2-351,7-6 0,-1 3-160,5-5 96,-2 3-128,2-5-32,1 7 0,0-5-192,-3 5 96,-4-4-32,1 4 32,-3-3 64,-3 6 0,-2-4 0,-2 4 0,1-4 0,-3 4 0,-6-2 64,3 4-32,-6-2 128,0 0-96,-3 0-32,0 0 0,0 0-32,0 0 0,0 4 0,0-2 0,0 0 64,0 2-32,0 1 128,0 5-96,-3 1 32,3 4-32,-3 2 160,3 1-128,-6 11 192,3 0-192,-3 3-32,3 1-32,-6-1 32,3 0-32,-5-3-1792,4 1 992,-1-7-4991,2-4 3199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40:35.15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3084 2577 6400,'9'13'2464,"-9"-13"-1344,21 0-544,-9-3 1440,3 3-1120,13-2 608,5 2-864,15-6 351,4 0-575,14-6 544,0-2-544,25-13 576,-6 0-576,30-17 416,-10 6-480,34-23 384,-15-2-416,33-22 192,-13 9-288,31-33-64,-14 10-96,14-22-1024,-24 16 512,12-23-3776,-24 16 2337,8-23-4449,-23 17 3584,-3-18-1088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40:36.56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3352 1377 4352,'5'-6'1664,"-5"6"-896,8 3-64,-8-3 1344,2 0-1088,-2 0 640,3 3-928,-3-3 672,0 1-736,-3 3 576,3 2-672,-6 1 383,2 3-543,-4 4 256,-1-3-352,-9 2 0,6 1-160,-9 2-64,3 2 0,-10 1-32,7 1 0,-6-1 0,6-1 0,-9-2-96,12-1 64,-3-3 32,8-1 0,1-3 64,4 0-32,-1-6 192,3 4-128,3-6 192,3 3-192,3-3 32,3 2-64,-1-2 32,4 2-64,1 2 64,1 2-64,2 1 256,-1 3-160,4 7 672,-2 1-448,7 6 448,0 0-448,-3 1 32,3-3-224,-3-4-96,1-2-32,-1-2-896,-4-1 480,-2-3-3488,4 1 2112,-4 1-4799,-1-3 3711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6:51:26.74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1589 2789 2816,'-2'0'1056,"2"0"-576,0 2-64,0-2 864,0 0-704,0 3 800,0 2-800,0 1 544,0 5-640,0-1 512,0 3-544,0 7 608,6-1-608,-1 15 704,7 1-672,7 18 480,5 4-544,12 18 31,4 3-255,15 23-32,1 0-96,-4-8 32,-1-5-64,3-7-32,-6-17 32,0-8-128,2-12 64,-11-13-607,-10-7-289,-16-16-2560,-17-13-640</inkml:trace>
  <inkml:trace contextRef="#ctx0" brushRef="#br0" timeOffset="887">1495 3033 3584,'0'3'1408,"0"-3"-768,0 2-480,0-2 640,0 0-480,0-2 576,0-1-512,0-3 512,0 0-512,0-7 224,3 5-352,0-7 64,3 1-192,1-5 64,2 5-96,0-12 0,0 4-32,-1-7-64,1 7 32,0-1-32,1 4 0,-4 0 256,0 6-128,-3-3 320,0 7-256,-1-1 160,2 4-192,-4 1 352,3 3-288,-3-2 384,0 4-352,0 0 448,5 6-416,3-1 512,4 6-481,-1 0 577,5 2-512,5 4 416,0 1-448,3 4 128,4 1-320,-2 4 64,-1 0-128,-4-2-768,0-2 384,-6-7-3423,1 0 2047,-8-8-4096,1-3 3264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7:02:51.02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1746 1672 5632,'0'0'2112,"0"0"-1152,0 0-480,0 0 640,0 0-416,0 0-64,6 0-256,6-3-64,12 1-192,6-4 256,12-2 224,12-3 96,25-2 128,17-6-96,19-4-1,27-2-31,10-3-64,13 0-192,10-12-128,8 4-160,3 4-128,-8 3 64,6-1 0,-20 6-128,-11 2 32,-8 3-1760,-18 4-735,-18 7-2209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22.423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1823 1535 2560,'-7'-7'960,"4"3"-512,1 0-544,2 4 256,-3-1 160,2-1 96,-2-2 288,3 0 192,0 0 0,-2 2 96,2 0-480,0 2-224,0 0-160,5 4-128,1 2 32,2 2 32,9 1 32,4 4 32,8 4 0,-1 5 64,7 1 32,-2 0-96,-1-3-96,-3 3 0,3-3 32,0 1 256,-2-5 160,1 0-32,-3-5 64,-1-2-160,1 1 32,-3-4-288,-1-1-64,-3-2 32,-3 1 32,-6 0-32,-2-2 32,-1 0-64,-3 0-32,-6 2 224,0-2-64,0 0 96,0 0-160,0 0-64,-4 1 64,-2 3-128,-1 1 0,-1 5-32,-3 2-64,-4 13 96,-2 3 64,-2 5-64,-2 1 0,-4 3 32,-3 3 0,0 4 0,0-2 0,-2-6 64,4-5 32,2-5-32,6-3-64,0-6-256,5-4-160,4-4-1472,0-4-672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7:02:52.01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2100 1266 4480,'9'-8'1760,"-9"8"-960,3 0-384,-3 0 896,0 0-736,0 2 704,0 4-768,-3 2 896,3 1-800,-6 4 480,3 1-640,-11 9 96,1 2-288,-8 4-32,5 0-128,-13 3 96,2 0-128,-10-1 128,11-5-128,-8-3 191,7 2-159,-3-6 96,9 0-96,-3-4 224,9-1-192,-4-3 320,11-1-256,-2-5 32,4 3-128,0-4 96,6 0-128,0 2 32,6-3-32,4 0-64,4 2 32,5 3 32,2 3-32,6 5 256,3 3-160,3 1 448,-2 2-320,2-3 96,-3 0-224,-7-3-2048,2-3 1056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7:06:12.76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11404 3492 4224,'0'-3'1664,"0"3"-896,0-2-64,0-1 1152,4 3-1024,-4-3 448,4 6-768,-4-6 64,1 3-320,-1-2-160,7-2-64,-3-4 96,1 3-64,-2-8 128,0 3-128,0-10 256,3 5-192,0-7 256,0 0-256,-2-7 160,1 5-160,-5-11 0,0 9-64,-5-14 32,1 7-64,-5-13 192,3 10-128,-9-14 320,6 13-224,-12-8 447,6 7-351,-13-4 512,2 6-480,-26-15 288,6 9-352,-11-1 352,6 7-352,-18-6 224,5 10-256,-24-2-128,7 6-64,-22 0-192,13 13 96,-28-1-32,16 7 32,-31 1 64,18 8 0,-33 6 0,22 2 0,-32 6 64,25 2-32,-32 5 128,23 1-96,-37 3 32,25 1-32,-26 0-128,25 2 32,-32-2 96,28 1-32,-32 2 64,31-2-64,-52 5-96,24-3 32,-25 1 96,35-1-32,-19-2-32,31 4 32,-27-8-128,30-1 64,-27-4-32,23 1 0,-19-2 0,25-2 0,-20-1 128,31-3-32,-32-6-32,35 0 32,-28-5-192,26 0 96,-20-5-192,24 0 160,-17-6 96,22 3 32,-10-13 128,26 2-96,-18-13-96,21 5 0,-12-13-32,25 5 0,-19-6 64,21 6 0,-16-13 64,23 6-32,-9-23 256,17 9-160,-9-17 320,22 12-256,-10-23 160,16 15-192,-10-25-64,16 10-64,-6-22-896,8 15 480,-3-26-2240,14 18 1472,-7-29-4703,10 13 3263</inkml:trace>
  <inkml:trace contextRef="#ctx0" brushRef="#br0" timeOffset="3879">1700 1487 768,'0'0'352,"0"0"-192,0 3-192,0-3 128,0 0-64,0 0 256,0 2-160,0-2 736,0 5-480,0 1 736,0-1-640,0-2 416,0 5-544,0-5 672,3-1-576,-3 1 832,3 0-704,-3-1 608,4 4-672,-2-3 512,1 1-576,-3 0 608,0 2-608,0-5 768,3 5-704,-3-6 607,3 2-639,0-15 512,0 3-544,0-9 256,4 0-416,-4-6 0,3 7-192,-1-12-64,2 6 0,-4-5 32,-1 5-32,1-8 64,1 5-64,-2 2-96,1 9 32,1-2 32,-2 7 0,2-3 0,-1 4 0,-3-7-96,3 7 64,0 1 32,0 7 0,0 2-96,-1 6 64,2-1 224,2 3-96,0 2 384,3 1-256,3 3 320,3-1-320,9 8 224,3 4-224,-2-6 64,-5-4-160,2 1 0,-4-3-64,-2 2 96,1-2-96,-2-2-1504,4 2 768,-7-2-6047,-3-1 3711,2 1-3648,-1 1 3840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7:08:22.56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2043 1373 3456,'0'3'1312,"0"-3"-704,-4 10-288,2-5 672,4 3-576,-2 4 448,0 1-512,0 6 384,0-1-416,0 8 256,0 2-320,0 4 0,0 3-160,0 10 224,7 4-192,-4 13 736,3 0-480,-1 18 512,7 2-480,13 83 128,6 1-320,13 27 128,5-24-192,8 26 224,-6-25-256,1 8 96,-4-13-128,10 7 96,-1-15-544,10-19-224,-1-21-1120,-6-7-512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7:08:23.76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2001 1621 2560,'-6'-3'1056,"6"3"-576,0 9-160,0-9 1024,0 2-768,0 0 832,0 2-832,0-4 672,0 1-704,0-1 512,0 4-608,0-8 256,2 4-416,2-5 256,1 1-288,2-8 0,2 1-160,0-2 0,0-1-32,3-7-64,0 5 32,0-2-32,3 4 0,1-11 0,1 8 0,-2-6 64,-3 7-32,-3 1 64,1 4-64,-4-3 64,-1 6-64,-2 1 192,3 3-128,-3-1 256,1 5-224,-1-2 320,0 2-256,0 0 384,0 6-321,-1-1 513,2-1-448,-1 2 224,0 2-320,-1 5 288,5 0-288,2 10 384,0-2-352,3 6 224,0 2-256,-1-2 0,2-3-128,-4-3-64,3 1 0,4 4-608,-2 1 320,-2-7-2304,4-2 1440,-7-4-4735,2-1 3263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7:02:51.02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1746 1672 5632,'0'0'2112,"0"0"-1152,0 0-480,0 0 640,0 0-416,0 0-64,6 0-256,6-3-64,12 1-192,6-4 256,12-2 224,12-3 96,25-2 128,17-6-96,19-4-1,27-2-31,10-3-64,13 0-192,10-12-128,8 4-160,3 4-128,-8 3 64,6-1 0,-20 6-128,-11 2 32,-8 3-1760,-18 4-735,-18 7-2209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7:02:52.01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2100 1266 4480,'9'-8'1760,"-9"8"-960,3 0-384,-3 0 896,0 0-736,0 2 704,0 4-768,-3 2 896,3 1-800,-6 4 480,3 1-640,-11 9 96,1 2-288,-8 4-32,5 0-128,-13 3 96,2 0-128,-10-1 128,11-5-128,-8-3 191,7 2-159,-3-6 96,9 0-96,-3-4 224,9-1-192,-4-3 320,11-1-256,-2-5 32,4 3-128,0-4 96,6 0-128,0 2 32,6-3-32,4 0-64,4 2 32,5 3 32,2 3-32,6 5 256,3 3-160,3 1 448,-2 2-320,2-3 96,-3 0-224,-7-3-2048,2-3 1056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1:56:12.41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2843 3208 8576,'0'0'3232,"2"-2"-1728,2 0-832,-1-2 960,0-2-449,0-4-95,5-3-288,2-5-64,-1-6-384,7-3 224,16-14 128,21-17 64,18-21 96,10-7-288,39-23-96,27-26-256,21-2-96,34-27-64,22-11 32,17-12-128,34-11 0,32-7-1536,24-7-608,26 19-3423,7-11-2145,16 12 3488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1:56:15.30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2867 1093 4480,'0'-2'1664,"0"-2"-896,0 4-128,0 0 608,0 2-192,-2-2-64,2 0-192,0 2-64,0 3-384,-3 4 64,1 4 32,0 1-96,-1 6-32,-2 6-64,-1 11 0,2 0 0,1 3 64,3 0-32,0 3 0,0-6-32,0-3 63,0 0-31,0-2 64,0-4-192,0-1-32,3-5 224,-3-1 128,0-7-32,3 1 0,-2-4-128,2-3-32,0 0-32,-3-2 0,0-1 0,0-3 0,0-1 0,0-1 0,0 0-64,0 0-32,0 0-192,0-1 32,0-4 0,5 0 64,0-1 32,5-2 96,0-4 32,10-4 96,15-1 128,10-2 32,6-3-192,1-3-96,0-3-96,-5-2-96,8 4-480,5-4-160,3 0-960,1-4-384,-2-2-1087,4 1-481,-1-4-832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1:56:22.43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3573 1784 8960,'0'6'3328,"2"1"-1792,-2 4-800,2-5 928,-2 6-385,-2 6-31,0 2-288,-1 6-64,-4 14-480,-6-1 32,-7 10 0,-15 18-96,-11 11 32,-4 7-224,-15 25-32,-26 8 0,-7 19 64,-18 16-256,-18 15-96,1 7-1312,-23 3-576,5-2-3871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1:56:25.09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2644 2179 5376,'-7'0'2112,"7"0"-1152,0 0-576,0 0 608,2 0-160,3 0 64,1-1-32,2-6 32,4-5-480,1-5 160,2-8 160,5-2-192,5-7 32,7-3-289,4-4-95,1 4-32,-4 7-32,-3 3 0,-2 3 64,-3 1-96,-5 3 0,-2 5-32,-5 1 32,-1 3-64,-2 3 64,0 0 64,-6 4 128,2 2 0,-3 2 0,-3 0 32,0 0 32,0 0-96,0 0-96,0 0-64,0 4 0,0 1 0,2 0 96,1 1-32,-1 0 0,0 4-192,4 3 32,2 11 0,-1 9 64,0 11-96,1 1 0,-1-1 32,4-1 0,-4-10 64,1-4 32,0-5-128,-1-1-32,0-5 96,-2-3 32,1-3-1152,1-4-512,1-3-2015,-1-5-897,0-9 608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28.806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1995 1938 3712,'-6'-2'1408,"6"2"-768,0 2-832,0-2 192,0 0 224,0 0 160,3 5 96,0 0 32,-1 3 0,4 2 0,2 0-256,0 4-32,3 4 96,1 1-192,2 2-64,2 3 32,2 6 0,4 3-32,-2 8 32,2-4-128,-1 1 0,-2-6 320,-1-4 96,0-2-96,1-5-96,-1 5-192,-1-7 0,-2 2 128,-2-4 0,-2-4 32,-3-1 96,-8-4 576,-2-4-32,-7 1-256,4-2-96,-3-1-192,3-4-96,-3-1-64,0 3-96,0-2 32,-5-1 32,2-1-96,1-1 0,-4 0 224,-2 0 128,-4 0-160,-2 8-32,-1-1-64,-4 1-64,-2 4-64,0 0 32,-1 0 32,-4-1 0,3 2 0,2-1 64,2 0-32,6 0-32,-1-2 32,7 0 32,2 0-256,-1-4-32,3 1-288,2 1-160,3-1-1504,1-2-640,2 0-384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01:35.96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3492 1520 5120,'-4'-21'2016,"4"4"-1088,-3 7-32,3 7 800,-4-1-224,0 1 0,-3 3-480,-4-4-224,-5 8-416,1 6-160,-7 0 0,-5 7-160,-6 4-32,-5 1 0,-3 12 64,3-2-96,-4 6 0,0 6 32,-3 13 64,0 3-96,0 4 0,-1 6 32,1-6 0,-1-1-160,5 1 32,0 6-96,3 7 0,3 7-32,6 0 64,3 3 64,6-10 64,6 3-32,-1 7 32,-1-2 64,8-1 0,-3 5 0,4-6 0,-5 16 0,4-13 0,-6 25 0,6-7 0,-3 23-96,7-10 64,1 7 32,3-13 0,0 3 64,3-9-32,1 0 480,0-9-288,3 4 768,1-9-577,3 2 673,0-9-640,-3 16 704,0-9-672,-12 16 416,0-6-544,-15 19-160,0-3-128,-37 26-1984,-5-8 1056,-56 53-5407,4-14 3455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01:40.28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2390 1580 2304,'0'0'864,"0"0"-448,3 3-224,-3-3 512,0 0-416,0 0 160,4 0-288,0 0 352,-1 0-288,-3-3 320,4 3-320,0-3 448,-1 3-384,2-5 512,-1 10-480,-4-5 512,4 0-512,-4 0 512,0 0-512,0 0 640,0 0-544,0 0 576,3 3-576,-3-3 480,0 0-480,0 0 128,0 0-320,0 0 127,4 0-191,-4 0 288,7 0-256,1-3 256,3 3-256,8-7 160,0 0-192,7-7 64,1 5-128,4-4 0,2 6-32,-2-3-64,-6 6 32,-1 1 32,-6 3-32,-3-4-32,4 4 32,-4-3-32,4 0 0,-4-4 0,0 7 0,-3-6 0,-1 6 0,0-8 0,0 8 0,-4-3 64,1 3-32,-3-4 128,-2 4-96,1-2 128,0 2-128,-1-3-32,1 3 0,-4-8-128,4 8 64,1-4 96,-3 8-32,2-8-32,1 4 32,-5-2-128,2 4 64,-2-2 32,0 0 0,0 0 192,0 0-96,0 4 384,4 4-256,-4 1 224,0 8-224,-4 0 128,4 0-192,-7 3 352,3 3-288,-7 3 160,4 1-224,-9 1 64,5-6-128,-8 6-64,4-6 0,-4 12-32,4-4 0,0 4 0,4 0 0,-4-4-992,7-3 544,0-10-4416,5 2 2721,6-22-4545,9 1 3808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05:24.17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2522 6362 4992,'-4'0'1920,"4"2"-1024,-3 3-480,3-3 544,-4 2 0,0 0 64,0-2-128,-3 3-96,-4-3-416,-5-2 96,-2 0 96,-5 0-320,-7 0-64,-5-2-128,-3-3 32,-6 3-64,-4-2-32,-3 0 32,-1 2 32,0-9 96,-10 5 64,-4-11 32,-10-3 0,-8-10-64,4-11 32,-1-6-129,5-10-63,0-16 128,26 29 32,9 4 0,-15-21-32,7 11-96,-8-24-64,-25-53 32,14 19 32,8 3-96,9-10 0,11-12-32,5-2 0,9 17 64,3-16 64,8 4-96,8-14-64,3 18 128,12-4 32,3-7 0,12-6 32,14 10-128,16 3 0,16-7 32,6-3 0,3-3 0,9-1 0,31-10-96,13-3 64,8 5 32,32 0 0,3 0 64,3 3 32,16 1-32,-17 25-64,-5 5-1247,2 2-609,1 3-2496,-13 7-1120,28-1 2752</inkml:trace>
  <inkml:trace contextRef="#ctx0" brushRef="#br0" timeOffset="1614">3093 1479 5504,'-4'6'2112,"0"-2"-1152,4 2-352,0-6 736,0 5-256,0-5 0,0 2-320,0-2-96,0 0-384,4 3 96,0 1 128,3-1-256,0 2-64,1-3-128,4-2 32,-1 0-64,4 0-32,3 0 32,6 0 32,3-2-32,-2-3-32,1 2 96,-2-1 0,-2 1-128,-4 3 32,2 0 0,-5 0 0,0 0 0,-3 0 0,-1 3 0,-4 1 0,1-1-96,-5 2 64,-3-5 96,0 0 96,0 0-128,0 5-32,0 2 0,0 0 63,0 0 161,-3 0 128,-1-2-64,0 2 0,1 0 32,-1 1 128,-4 1-64,1 8 32,-5 2-160,-3 9-96,-3 2 64,-1 0 64,-4-4-128,3 1-96,3 0 32,1-4 64,0-2-832,5-4-352,5-5-2239,1 0-929,10-7-96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05:24.17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2522 6849 4992,'-4'0'1920,"4"3"-1024,-3 2-480,3-2 544,-4 0 0,0 2 64,0-3-128,-3 3-96,-4-2-416,-5-3 96,-2 0 96,-5 0-320,-7 0-64,-5-3-128,-3-2 32,-6 3-64,-4-3-32,-3 2 32,-1 0 32,0-9 96,-10 6 64,-4-13 32,-10-4 0,-8-9-64,4-13 32,-1-7-129,5-11-63,0-17 128,26 31 32,9 6 0,-15-25-32,7 14-96,-8-28-64,-25-58 32,14 22 32,8 2-96,9-10 0,11-14-32,5-1 0,9 16 64,3-15 64,8 4-96,8-16-64,3 20 128,12-4 32,3-9 0,12-5 32,14 10-128,16 4 0,16-9 32,6-2 0,3-3 0,9-2 0,31-11-96,13-2 64,8 4 32,32 0 0,3 0 64,3 4 32,16 1-32,-17 28-64,-5 5-1247,2 1-609,1 4-2496,-13 8-1120,28-1 2752</inkml:trace>
  <inkml:trace contextRef="#ctx0" brushRef="#br0" timeOffset="1614">3093 1479 5504,'-4'7'2112,"0"-3"-1152,4 3-352,0-7 736,0 5-256,0-5 0,0 2-320,0-2-96,0 0-384,4 4 96,0 0 128,3-1-256,0 2-64,1-2-128,4-3 32,-1 0-64,4 0-32,3 0 32,6 0 32,3-3-32,-2-2-32,1 2 96,-2-1 0,-2 0-128,-4 4 32,2 0 0,-5 0 0,0 0 0,-3 0 0,-1 4 0,-4 0 0,1-1-96,-5 2 64,-3-5 96,0 0 96,0 0-128,0 6-32,0 1 0,0 1 63,0 0 161,-3 0 128,-1-2-64,0 1 0,1 1 32,-1 0 128,-4 3-64,1 7 32,-5 3-160,-3 10-96,-3 2 64,-1 0 64,-4-4-128,3 0-96,3 1 32,1-5 64,0-2-832,5-4-352,5-5-2239,1-2-929,10-6-96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08:48.18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1031 513 4480,'-1'2'1664,"1"-2"-896,-1 0-416,1 2 480,-2 0-96,1-2 0,-1 3 96,-1-1 32,-1 1-448,-1 0 96,-2 0 128,-3 1-224,-3 1 0,-3 0-224,-5 0-64,-5 1-64,0 3-64,-2-1 32,-3 1-32,-4 2 0,-8-2 0,1 2 0,-2 1 0,-10 0-96,-2 3 0,-1 3 64,-6 5 0,-6 9-64,2-1 64,-2 0 32,-2 6 64,1 7-96,-5 4 0,3-3-32,5 5 0,1 5 0,0-2 0,9 0-160,2 2 0,7 2 96,4-2 64,1 4 128,5 3 96,4-3-224,7-3-96,5 9 96,5-6 0,4-5-32,5 3 0,5 0-160,9 9-64,7-9 64,10 2 96,4-2 96,1-3 32,1-4 32,9-3 0,7 1 64,2-2 32,6-4-128,15-2 32,0-7-64,8-7 0,8-2-928,0-4-384,4-2-1472</inkml:trace>
  <inkml:trace contextRef="#ctx0" brushRef="#br0" timeOffset="8082">780 390 4224,'0'1'1664,"2"-1"-896,-1 4-704,2-3 448,0 2-192,1-1 64,1 1-160,0-1 32,3 2-160,3-1-64,4 1 64,-1 1-128,5 1 0,-1 1 96,1-2 96,-2-1 288,2 1 96,-2 1-64,-2-3 32,0 0-352,-1-1-192,0 0 96,-1 1 64,-2 0-32,-2-1-64,-3 1 192,0-1 96,-1 1 32,-3 2 96,-2-1 64,-1 2-32,-2 3-96,-1 1 0,-2 2-160,-1 2-64,0 1-64,-1 1 0,-2 1-64,-2 1-32,-3-1-128,-4 6 0,-1 2-1984,1-1-832,2 1-480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7:02:51.02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1746 1672 5632,'0'0'2112,"0"0"-1152,0 0-480,0 0 640,0 0-416,0 0-64,6 0-256,6-3-64,12 1-192,6-4 256,12-2 224,12-3 96,25-2 128,17-6-96,19-4-1,27-2-31,10-3-64,13 0-192,10-12-128,8 4-160,3 4-128,-8 3 64,6-1 0,-20 6-128,-11 2 32,-8 3-1760,-18 4-735,-18 7-2209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07:02:52.01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2100 1266 4480,'9'-8'1760,"-9"8"-960,3 0-384,-3 0 896,0 0-736,0 2 704,0 4-768,-3 2 896,3 1-800,-6 4 480,3 1-640,-11 9 96,1 2-288,-8 4-32,5 0-128,-13 3 96,2 0-128,-10-1 128,11-5-128,-8-3 191,7 2-159,-3-6 96,9 0-96,-3-4 224,9-1-192,-4-3 320,11-1-256,-2-5 32,4 3-128,0-4 96,6 0-128,0 2 32,6-3-32,4 0-64,4 2 32,5 3 32,2 3-32,6 5 256,3 3-160,3 1 448,-2 2-320,2-3 96,-3 0-224,-7-3-2048,2-3 1056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34:38.64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6526 401 7424,'2'-11'2816,"-2"-2"-1536,-2-5-1152,2 14 672,-2-3-224,-3-1-32,-3-2 64,-7 0 64,-2-1-352,-1 0 160,-7 0 160,-1 2-1,-9-2 1,-9 3-128,-2-2-64,-6 1-256,-12 3-64,-5 0-128,-4 3-32,-11 3 32,-4 2 64,-13 0 96,1 0 64,-8 2-192,-3 1 0,-9 4-32,4 5 0,-10 4-96,-1 4 0,-8 8 64,-5 0 64,-6 1-64,-4 4 0,-2 7 32,-4 10 0,-4-1-96,3-3 0,-3 10 64,-1 7 0,0-6 96,1 11 32,-2 5-32,6-3 32,0 14-128,-6 1-64,8-2 64,0 8 0,3-6 32,4 13 0,-27 12 0,23-4 0,9-3 0,16-4 64,1 2-384,11-6-96,6 10-1280,2-8-511,9 1-1665,-5 5-1376,3-8 2144</inkml:trace>
  <inkml:trace contextRef="#ctx0" brushRef="#br0" timeOffset="1301">538 2320 6144,'-2'2'2272,"4"-2"-1216,-2 4-1024,0-4 448,2 3 96,-2-1 192,0 2 0,-2 3 32,0 1-448,-1 0-64,-2 5 32,-3 5-64,0 8 32,-1 4-160,1 3-32,-3-1-32,-1-1-64,0 4-64,-1 5 32,-1 0 96,-2-3 96,0 2-64,2-6-64,0-7 64,2-2 0,2-2 160,3-4 160,0-4 128,1-1 63,1-3-319,0-3-96,2-1 64,2-1 96,-1-1-288,2-1 0,0-2-64,0-1 0,3 0 64,5-2 32,1-3 160,7 1 96,4-1-128,4-2 32,3 1-96,0 0 64,0 2-64,5-2 64,3 1-64,1-1 0,1 1 96,-2 1 96,-3-1-128,-5 1-64,-3 0 128,-2 1 128,-4 1-160,-2 0-64,-3 2-96,-5-2-96,0 0-1472,-4-1-608,1-2-3743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34:50.83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5656 1026 2560,'6'-3'1056,"-4"3"-576,6-1-768,-5 1 32,-3 0 128,0 0 96,2 1 416,-1 0 224,1 1 96,0 0 128,-2 0 32,1 1 96,-1 0-224,0 0-64,-3-1-384,0 0 256,-2-1 96,0 0 96,-1 2 96,-2-3-32,-3 0 0,-4 0-192,-2 0-32,-9 0-192,-6-3 0,-5 2-96,-3 0 64,-9-2-129,-10 2-63,-3-1 0,-13-1-32,-8 2-64,-3 0-64,-11 1 96,-4-2 0,-15 1 320,1 0 96,-4 1-32,-11-2-32,-3 2-64,-11 0 64,-1 0 64,-6 0-32,-5 0 256,-8-2 96,0 2-448,-12 4-160,-10 0 288,-9 1 192,-11 1-288,-10 0-64,-51 6-224,6 0-32,-3 1-448,-6 3-192,-4 2-2592,-18 6-1216,10-4-1503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34:52.72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1724 948 4736,'-2'-2'1760,"2"2"-960,0 0-864,0 0 288,0 0 320,0 0 256,0 0 32,0 0 64,0 0-512,0 0 0,0 2-32,2 2-192,1 1-32,0 2-64,4 5 32,2 2 64,6 3 128,1 1-64,1 1 32,2 1-160,1-4 0,-2 0-32,3 1 32,1-2-128,-2-2 0,-3 0 32,1 0 0,-2-2 192,0 0 192,-2-1-64,-2-2 64,-1 0-224,-1-3-96,-4-1 160,-1-1 96,-1 1 192,-4-2 127,-2 0-255,0-2-64,0 2-192,-3 0-96,-1 1 0,-2-1 32,2 2 96,-1 1 64,-2 1 160,0 3 160,-4 6-224,-1 2-96,-2 1 0,-3 2 0,-4 0-96,-7 4-96,-4 4-224,-2 4-32,0 0-3007,-4-1-1249,-2-9-32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39.072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2015 1533 5504,'-11'-8'2112,"11"8"-1152,-1 2-1056,1-2 416,0 0-288,0 2-32,0 0 0,0 0 0,0 2 0,0 3 192,1 1 192,1 3-64,3 2 64,1 1-224,2 0-96,1 4 32,0 2 0,-1 1-32,2 0 32,1 3-64,1 3-32,0 1 160,0 8 32,4-1 128,0-2 128,1-3 32,-2 6 96,0-8-544,0-4-128,0-1 192,-3 0 160,-1-2-32,0-3 32,-2 0 32,-1-4 160,-2 0-64,-2-3 96,1-2 32,-3-1 64,0-3-193,0-1 33,-2 0-128,0-4 64,-2 2-128,0-2 32,0 0-160,-3-2 0,1 0 32,-2 0 64,0 1-96,-3-2-64,0 2 0,1 1-32,-4 1 0,-4 2 64,0 0-32,-4 1-32,-1 1 96,-4 2 0,-4 2 32,-2 3 64,-3 0 96,3-1 160,-2-1-192,4 2-64,1-6-96,0 2-96,5 0 32,1-4 32,4 0-32,0 0-32,3-3 96,1 2 0,-2-2-128,6-1 32,0 0 0,2 0 0,-1-1-1344,2-2-608,5-1-2527,6-1-2049,5-9 2496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34:50.83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5656 1026 2560,'6'-3'1056,"-4"3"-576,6-1-768,-5 1 32,-3 0 128,0 0 96,2 1 416,-1 0 224,1 1 96,0 0 128,-2 0 32,1 1 96,-1 0-224,0 0-64,-3-1-384,0 0 256,-2-1 96,0 0 96,-1 2 96,-2-3-32,-3 0 0,-4 0-192,-2 0-32,-9 0-192,-6-3 0,-5 2-96,-3 0 64,-9-2-129,-10 2-63,-3-1 0,-13-1-32,-8 2-64,-3 0-64,-11 1 96,-4-2 0,-15 1 320,1 0 96,-4 1-32,-11-2-32,-3 2-64,-11 0 64,-1 0 64,-6 0-32,-5 0 256,-8-2 96,0 2-448,-12 4-160,-10 0 288,-9 1 192,-11 1-288,-10 0-64,-51 6-224,6 0-32,-3 1-448,-6 3-192,-4 2-2592,-18 6-1216,10-4-1503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34:52.72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1724 948 4736,'-2'-2'1760,"2"2"-960,0 0-864,0 0 288,0 0 320,0 0 256,0 0 32,0 0 64,0 0-512,0 0 0,0 2-32,2 2-192,1 1-32,0 2-64,4 5 32,2 2 64,6 3 128,1 1-64,1 1 32,2 1-160,1-4 0,-2 0-32,3 1 32,1-2-128,-2-2 0,-3 0 32,1 0 0,-2-2 192,0 0 192,-2-1-64,-2-2 64,-1 0-224,-1-3-96,-4-1 160,-1-1 96,-1 1 192,-4-2 127,-2 0-255,0-2-64,0 2-192,-3 0-96,-1 1 0,-2-1 32,2 2 96,-1 1 64,-2 1 160,0 3 160,-4 6-224,-1 2-96,-2 1 0,-3 2 0,-4 0-96,-7 4-96,-4 4-224,-2 4-32,0 0-3007,-4-1-1249,-2-9-32</inkml:trace>
  <inkml:trace contextRef="#ctx0" brushRef="#br0" timeOffset="201129">-3075-2429 9344,'10'15'3520,"6"4"-1920,23 0-1792,-18-8 544,7 3-384,3 5-32,5 2 32,7 9 0,10 4 32,5 5-96,0 6 64,12-2-32,7 10 0,-1 4 64,14 3 64,0 2 256,11 5 160,6 4 192,4-3 63,8 8-191,6 2 0,8 0 32,2 2 96,1 1-288,11-2-128,-7-2-160,12 7-96,-6-4 96,4-3 0,3 7 96,-2-2 32,-46-28 32,63 34 64,-56-29-160,71 30-96,-11-12-32,-6 6-32,-8-7 64,0-4 96,-15-5-640,6 8-288,-12-6-896,3-3-383,-4 5-545,1 6-160,-8-8-960</inkml:trace>
  <inkml:trace contextRef="#ctx0" brushRef="#br0" timeOffset="202908">-3099-2239 3968,'0'2'1568,"0"-2"-832,4 5-224,-4-4 1088,3 1-896,-3 1 1024,1 0-1024,-1-2 1152,0 3-1056,-1-6 864,1 2-961,-4-6 417,1 0-640,-5-7 160,3 2-384,-6-9 0,4 3-160,-5-10-64,2 6 0,-5-10 32,3 4-32,0-2-96,4 4 32,-3 1 32,6 5 0,-1 2 0,3 6 0,-1 0 0,3 3 0,-3-3 0,4 5 0,0 0 0,2 3 0,3-2 0,2 4 0,4-1 64,1 2-32,4 0 192,0 3-128,1-1 672,0-1-416,6-1 800,-1 2-640,5-2 416,0 0-576,3 0 128,-5 0-320,0 0 64,-2 0-128,-3 0 0,-3 0-32,-2 0-480,-2 0 224,-2 0-2656,-3 0 1568,0-2-5951,-3 2 4031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46:00.75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1341 2332 3712,'-4'0'1472,"2"-3"-768,2 1-128,0-1 576,0 0-96,0 1 96,2-6-224,0-5-32,1-4-480,3-8 32,3-11 0,3-3-160,7-6-96,6-11 32,8-14 64,10-15 288,21-16 192,9-8-288,23-14-32,12-11-320,17-8-160,19-16-96,12 3 0,16-1-1760,15-10-704,4 12-1344</inkml:trace>
  <inkml:trace contextRef="#ctx0" brushRef="#br0" timeOffset="2377">2564 450 7040,'-3'2'2624,"5"-2"-1408,-4 5-512,2-5 896,0 0-480,0 0-96,0 0-224,2 3-65,-1-3-383,3 0-64,2 0 32,1 0-256,1 1-32,2-1-32,5 0 64,4 2-96,6-2 0,1 0-32,4-2 0,-4 2 64,0-1 64,-2-2-32,-4 1 64,-2-1-64,-4 1 64,-2-1-64,-1 3-32,-2 0 32,-3 0 32,1 2-32,-1-2 64,-2 1-128,-1-1 0,-1 3 32,-1 1 0,-1-4 0,0 3 64,0 0 32,-1-1 32,-1 3 0,0 2-64,1 2 32,-3 5-64,-2 5-32,1 3 32,0-2-32,-2 4-96,-1 5 64,0-3-960,-1 1-447,1-2-1889,2-2-800,1-7 576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46:21.59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867 726 8064,'-2'2'3072,"4"-1"-1664,3-1-1440,0 0 576,5 0-384,-1 0-32,9-1-288,9 1-128,9 0 160,11 0 192,8 1 192,19 4-64,9 3 64,18 2 192,11 6 160,20 4 64,11 3 64,8 4-352,10 10-129,-1 7-95,2 3 32,4 0-96,-14 5 0,-3 9-32,-12 0 32,-7-7-768,-8 9-351,-12 2-3553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46:23.36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3318 1114 3968,'-2'-8'1472,"2"10"-768,0-7-320,0 4 512,0-1-96,-1 1 0,-1-2 64,1 3 64,-1 0-480,0 0 96,0-2 96,0 2 128,1 0 96,-2 2-96,3-2-96,-3 0-224,2 3-128,1 1-161,0 1-63,0-1 32,1 3 0,2 1-64,1 2-64,2 3 32,0 2-32,2 1-96,2 2 64,-1 2 32,2-1 64,-1 1 96,2-5 64,0-2 32,1 0 64,-3-2-96,1-2 32,-2-1 32,-3 0 160,0-2-64,-2-1 32,-3-1-32,-1-1 0,-1 1-64,-3-1 32,-2 1-64,-2 1 64,-2 1-128,-3-1 32,-3 3-96,-2 2 0,-2 5-96,-3 1 32,-6 4-128,-2-1 0,2 2-544,2-2-256,0-1-1472,3-2-575,1-2-2337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47:30.54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1143 666 3072,'-2'-1'1216,"2"-2"-640,0 3-384,0 0 352,0-2 64,0 1 32,0 0 0,0-1 64,0 1-32,0 1 64,0-2-416,0 1 160,0 2 96,-1-1 32,-1 2 96,1 1 256,-3-1 160,-1 3-288,-1 2-192,-3 0-224,0 2-33,-5 7-159,-2 5-64,-1 2-64,0 7-96,0 2 32,-1 6-32,2 10-96,-2 7 64,-2 3 32,3 13 0,4 0-96,5 0 64,2 10-32,6 2-64,6-8 96,6 7 0,4 1 32,15-10 0,10 5 192,7-2 192,3-6 96,11-12 96,4-3-256,-4-6-96,9-4-928,2-4-320,-6-9-2463,1-3-1057,1-7 832</inkml:trace>
  <inkml:trace contextRef="#ctx0" brushRef="#br0" timeOffset="1785">1561 2033 3712,'-3'7'1472,"2"-4"-768,1 1-480,0 0 416,1-1-384,1 2-128,1 1-96,3 0-32,-1-1 0,6 3 0,-2-1 0,3-1 192,-1 0 128,1 0-160,0 0-32,-1-1 64,-2 0 32,1-1-192,0 1 0,-2 0 32,0 0 32,-1 0 32,0 0 64,-2-1-32,0 0 64,-1-4 160,0 4 128,-1-4 32,-1 3-32,-2-3 224,0 2 96,-2 1-32,0 1 64,-1 2-192,-3 2-32,-2 3-160,-3 4 31,0 2 1,0-1-32,-4 2-160,0 1-128,1-3-192,-3 0 0,2-3-512,0 0-192,0-3-1279,4-1-481,3-4-1696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46:00.75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1341 2332 3712,'-4'0'1472,"2"-3"-768,2 1-128,0-1 576,0 0-96,0 1 96,2-6-224,0-5-32,1-4-480,3-8 32,3-11 0,3-3-160,7-6-96,6-11 32,8-14 64,10-15 288,21-16 192,9-8-288,23-14-32,12-11-320,17-8-160,19-16-96,12 3 0,16-1-1760,15-10-704,4 12-1344</inkml:trace>
  <inkml:trace contextRef="#ctx0" brushRef="#br0" timeOffset="2377">2564 450 7040,'-3'2'2624,"5"-2"-1408,-4 5-512,2-5 896,0 0-480,0 0-96,0 0-224,2 3-65,-1-3-383,3 0-64,2 0 32,1 0-256,1 1-32,2-1-32,5 0 64,4 2-96,6-2 0,1 0-32,4-2 0,-4 2 64,0-1 64,-2-2-32,-4 1 64,-2-1-64,-4 1 64,-2-1-64,-1 3-32,-2 0 32,-3 0 32,1 2-32,-1-2 64,-2 1-128,-1-1 0,-1 3 32,-1 1 0,-1-4 0,0 3 64,0 0 32,-1-1 32,-1 3 0,0 2-64,1 2 32,-3 5-64,-2 5-32,1 3 32,0-2-32,-2 4-96,-1 5 64,0-3-960,-1 1-447,1-2-1889,2-2-800,1-7 576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52:41.41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2240 1598 5888,'-11'10'2176,"7"-8"-1152,-3 29-480,3-31 704,-3 10-64,-5-1 64,-3 1-128,-4 4 32,-3 6-640,-8 4 191,-8 6 161,-14-4-288,-10 11-64,-5 13-160,-1 15-64,0 6-256,19-11 0,7-15-32,-18 27 0,-38 55-96,8 11 64,10-8-32,16 11-64,11 12 0,16 5 96,6-17-64,15 16 32,14-9 352,20-4 96,17-20 32,10 10 64,15-3-128,-15-54 32,-7-14-160,19 18-64,41 26-160,-3-13-64,-6-13-2720,-1-7-1183,-13-18-1153</inkml:trace>
  <inkml:trace contextRef="#ctx0" brushRef="#br0" timeOffset="5688">1438 4631 5888,'-7'9'2176,"7"-6"-1152,0-13-352,0 17 704,0-7-128,0 0 0,0 0-96,0 0 0,7 0-609,0 3 33,1 1 64,4-1-288,3 2-32,3-3-192,5 5-32,0 0-32,3-2-64,1 2 96,0 1-64,2-6 128,6 3-96,-2-3 32,-2 2-32,-6-4 32,2 0-64,-8 0 416,-4 0-256,-4 0 480,1 0-384,-5-4 224,5 2-288,-9-5 128,5 3-192,-8-7 352,3 6-288,-3-16 512,0 4-416,-3-12 512,3 1-512,-8-11 160,5 2-320,-9-14-64,1 11-64,-5-10-1088,5 9 576,-3 2-4320,2 9 2656,1-4-5151,7 10 4127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58:31.25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2523 1936 5120,'-4'19'1920,"4"-19"-1024,-4 7-128,2-7 1472,4 0-1216,-2 0 1120,0 0-1248,0-2 895,0-3-1055,0-1 704,4 2-832,0-9 576,4 2-672,3-8 576,4 2-608,7-20 256,5 1-448,22-29 0,8 10-192,26-24-64,0 16 0,30-31-2304,-11 14 1248,26-20-6271,-11 12 4063</inkml:trace>
  <inkml:trace contextRef="#ctx0" brushRef="#br0" timeOffset="1132">2448 1511 5376,'-8'0'2112,"8"0"-1152,-7 7-576,3-4 800,8 6-672,-8 12 32,4-1-352,-4 10-32,4 4-96,-7 2 384,7 2-256,-4-2 544,8-2-416,-4-4 224,0 0-320,0-7-64,0 1-96,0-4-64,7-4 32,-7-2 32,4 3-32,-4-7 64,4 3-64,-1-7 320,5 1-160,-4-7 320,0 4-288,0-4 160,3 3-224,-3-3 127,4 0-159,3-3 160,0 3-192,5-4 192,2 4-192,4-7 192,5 4-192,4-10 192,2 2-192,4-5 32,-2 4-64,-1-5-608,0 2 288,-4 2-3839,-4 7 2239,-3-5-3648,-1 6 3136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2:59:21.17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800 1350 14336,'34'1'0,"27"-1"160,-26 0 0,22 0 320,25 1 128,14-2 191,21-2 129,15-3-480,3-2-384,13 0-160,-3-8-32,0-2-32,-6-6-1023,-4-1-385,-2-6-2976</inkml:trace>
  <inkml:trace contextRef="#ctx0" brushRef="#br0" timeOffset="2188">949 1114 7424,'0'-2'2816,"-4"4"-1536,4-1-864,0-1 768,-1 3 32,-1-3 64,-2 5 63,-1-1 33,0 3-736,-2 0 192,-1 2 64,-2 3-64,-2 2-32,-3 2-224,-2 2-96,-6 3-384,-3 0-32,-3 1 64,0 0 64,3-4-160,4-2 0,1-2-32,5-2 64,2-1-96,0-4 0,6-1 32,0-1 0,3-2 0,2-1 0,-1 1 0,2-2 64,2-1-96,0 0 0,4 1 32,-2 2 64,4 1-192,0 0 32,5 2 32,6 4 32,3 4 96,4 3 32,0-1-32,0-2-64,-2-1 32,-3 0-32,-3-4-704,-2-1-256,-4 0-2688,-2 1-1215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03.605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911 4032 1792,'2'-4'768,"4"-5"-384,0 1-320,-2 6 192,0-2 128,1 0 96,2-1-64,-1 0 64,2-3 32,2 0 64,2-1-128,0-2 64,3-1-288,4-1-64,3-7-96,6 1-64,7-4 32,-2 1 96,8-12 64,-1-2 352,6-3 192,10-4-192,7-3 32,3-8-224,12-9-32,11-4 0,5-6 32,15-10 32,7-2 64,5-3 64,7-12 64,0-1-192,12 4-64,-2-10-96,5-3-64,-3 4 256,11-11 192,-1 6 160,9-3 95,-6-9-255,-1 10-32,-2 6-352,-8-6-64,-7 18 256,-9 5 96,-12-1-96,-6 10-96,-13 10 32,-12 13 0,2-9 32,-16 10 0,-9 12-128,-9 7 0,-11 6-96,-11 4 0,-5 6-96,-8 5-64,-4 6-1600,-7 3-768,-7 14-2655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37.287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779 898 5888,'-4'-7'2272,"8"5"-1216,1 0-1312,-2 2 384,2 0-192,-1 2 0,1 2 64,1 0 0,0 1 0,3 1-96,1 3 64,1 4 96,4 1 96,0-1-64,4-1 0,2 4-32,0 0-64,3 0-64,-1 3 32,2 0 32,3 2 64,4 4-96,4 5 0,4 9 96,5 7 32,2-1 32,6-2 0,9 4 0,4 14 0,4-1-160,5 5 32,7-7-64,5 6 0,3 10 0,5-1 0,4-1 64,-2 0 64,7 5-32,3 1-32,-3-1 224,7 1 96,-2 6-96,0-3 32,2-5-160,2 5-64,-5 4 64,0-4 64,0-5 0,-7 0 64,25 21 160,-9-8 128,-13-11-256,-7-11-64,2 1-128,-6 6 32,-8-8 0,-3-6 32,-2-8-64,-4-1-64,-6-2 32,-1 3 32,-10-4-32,0-9-32,-3-1 288,-4-4 192,-7-6-96,-3-3-64,-6-5-160,-3-2-64,-1-3-96,-4-6-96,-3-3-2496,1-5-1024,-5-21 160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01:08.26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1822 1173 4736,'-7'-3'1824,"7"3"-960,-2-2 128,2 2 768,-2 0-224,-1 0-32,0 0-384,-1 2-128,0 2-544,-4 0 64,1 5 127,0 8-63,0 4-32,0 6-224,-3 6-128,3 13-32,0 13-32,0 8-64,1 2-64,-4 15 32,0 2 32,6-2 256,-4 9 96,4 7-192,-1 0-128,0-8-64,5 11-32,0 2 0,0-14 64,0-5-32,2 4 64,3-8-64,0-12-32,-3-4-544,1-20-192,-1-6-1280,1-12-511,-2-15-2145</inkml:trace>
  <inkml:trace contextRef="#ctx0" brushRef="#br0" timeOffset="951">1400 2682 7808,'-2'7'2880,"2"-7"-1536,0 4-576,0-2 1632,2 2-1312,2 0 671,0 2-1055,3 1 256,-1 1-576,7 2 160,-2 0-320,6 10 0,-1-2-128,3 10 96,5 1-128,-4 0 32,-4-6-32,-2 1 160,0 1-128,2 9 448,4-2-288,-9-8 224,-2-8-256,-1-4 128,1-1-192,-5-3 224,2-1-256,-4-3 96,2 2-128,-1-8 160,-1 2-160,1-6 256,1 1-224,-1-7 96,2 0-128,-1-9 224,4 4-192,4-8 160,1 0-160,14-17 64,1 6-96,2 3 0,-1 8-32,-3-4 32,-5 7-64,-2 0-224,-3 2 96,-7 4-1856,1 5 1056,-5-1-5664,-1 6 3617,0-8-4321,-3 0 4160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05:56.62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1600 495 3584,'-3'3'1408,"3"-3"-768,0 3-64,0-2 1120,0 0-928,0 1 640,2 1-864,-1-2 512,2 2-608,1-3 608,2 0-608,1-2 352,1 2-480,4-4 128,3 1-288,3-3 64,1-2-128,6-4-64,-2 3 0,10-5 96,0 3-64,8-4 128,-1 2-128,11-2 191,0 3-159,12-5 32,-4 0-64,6-1-64,2 2 160,-3 0 32,5 1-64,2 2-96,-1 1 0,-5 3-128,4 2 64,1 3-32,-4 2 0,-1 4 64,2 2 64,-2 1-32,-4 5-32,3 3 32,0 0-32,-2 2 0,-4 1 64,1 3-32,2-2 64,-5 5-64,-4 4-32,-4 7 32,13 7-32,-3-1 0,-7-3 0,-5 4 0,-2 1 64,-6 7-32,0-3-32,-1-3 32,-3 5 32,-1 5-32,-4 3-32,-3-2 96,-2 2 0,-4 3-32,0 1 32,-2-1-64,-2 2-32,2 5 160,0-1 128,0-6 32,-3 5 64,-1 4-192,-1-6-64,-2 7 128,-2 0 96,-3 0-64,-1-7 0,-2 3-160,0 2-96,-3-3 64,0-2 0,-1 7-32,-4-6 32,-3-2 0,-2 2 32,-2 3 64,-2-4 32,-1-4 32,-1 5 0,-1-3-64,-2-1-32,-1-4-96,-2 1 32,-1-1-64,-4 0 64,-2-5 64,-2-1 64,1-3-96,0 2-32,2-4 96,-4 0 96,-2-1-64,-4-6-64,2 0 0,2 2-32,1-2-64,-1 0 32,-2-4-352,-4-1-128,1-4-672,0-1-256,1 3-1536,-2 0-543,-5 1-1825</inkml:trace>
  <inkml:trace contextRef="#ctx0" brushRef="#br0" timeOffset="1592">3409 3350 7296,'-4'5'2816,"4"-3"-1536,0-2-512,0 1 864,0 7-416,0-2-128,0 3-513,0 2-127,0-1-256,0 2-64,-2 5 0,2 5 0,-2 4 0,1 2-64,-4-5-64,4 3 32,-5 1-32,0 1 0,2-4 0,-2-3 64,0-4 32,4-4 32,-1 0 64,1-5-32,-1 1 0,2-2-32,-1-2 0,2-1-64,0-4-64,2 3 96,-2-3-64,0 0-32,1 2 96,4-1 0,0-1-128,1 0 32,0 0 64,0 0 96,2 0-128,0 0-32,-1 0 128,3 0 64,1 0 64,5 2 0,0-5 0,1-1 64,3-1-160,1 0-32,1-1 0,-1 4 0,0-2 0,1 2 64,-3 0-96,-3 2-64,-1 0 0,-3 2-32,-2-2 0,0 2 0,-5-2-704,1-2-320,0-1-1952,-4-1-863,0-3-929</inkml:trace>
  <inkml:trace contextRef="#ctx0" brushRef="#br0" timeOffset="77364">693 4349 3328,'2'0'1312,"-4"1"-704,5 4-160,-2-5 480,-1 0-96,0 3 64,0 0-320,2 1-96,-1 1-256,-1 1 64,0 3 32,0 0 256,0 3-320,0 1 160,1 3-256,0 1 224,1 1-256,-2 2 320,1 0-256,-1 6 96,1 6 64,1-3 0,-2 3-96,1-1-96,-1 1-64,0 5-96,0 2 32,0 1 32,-1-4 32,1 4-128,0 3 32,-2 2 0,0-2 64,-1 2 96,1 5 64,-2-1-32,-2 0 32,1 4-64,-4 3 64,1-3-64,-3 2 64,1 2 64,-4-4 63,0-2-159,-1 1-64,-1 2 128,1-4 96,1-5-64,0 2 64,-2-1-192,-2 11-32,0-10 0,0-2 0,-1-5 64,-2 1 32,-1-1-96,-1-4-96,3-2 128,0-4 128,-4-5-96,0-2-32,-2 3-64,-4-1 0,-2 6 64,0-5 128,0-2-128,-4 2-96,-3-5 96,-2 2 32,-2 1 0,0 1 32,-3 0-192,-4 3-32,0 0 0,2-1 64,-6-5-256,2 1-96,0 1-1248,-3-3-608,0-6-3327</inkml:trace>
  <inkml:trace contextRef="#ctx0" brushRef="#br0" timeOffset="78448">-431 6484 7040,'0'3'2720,"0"-3"-1472,-1 7-544,-1-2 1248,1 0-1088,-3 1 288,0 2-704,-4 2 159,3 2-351,-4 3 128,1 0-224,-2 3 0,0 0-96,-2 1-64,3 1 32,-3-1-32,2-3 0,-2 1 0,3-3 0,-2 1 256,4-2-128,-1-1 96,4-2-128,0-2-128,1 1 0,0-3 224,3 1-96,0-3 96,3 0-96,0 0-64,3 0 0,0-2 32,2 2-32,2-2-96,-1 0 32,3 0 96,1 2-32,3 0 320,1 1-160,4 3 320,-1-1-288,1 1 160,-3-2-224,-1 0 0,-1-1-96,-3 0-480,0-1 224,-4 0-1536,0 0 960,-3-3-4095,-1 1 2687,1-3-2272,3-5 1600,0-2 576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11:10.09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1178 1212 6656,'1'1'2464,"-1"-1"-1344,3 1-480,-3 0 1568,1 0-1248,-2 0 672,1 1-960,-3 1 255,2 1-543,-5 2-128,1 0-160,-6 1 64,1 1-96,-5 4 192,2 1-160,-4 3-32,2 2-32,-4 0-32,3-2 0,-3 0 64,5-4-32,-2 0 192,3-3-128,0-1 192,4-2-192,-1-2 96,3 0-96,0-2 0,4 0-32,-1 0-64,2 0 32,0-2-192,2 0 96,1 0 32,2 2 32,3 0 0,2 2 0,4 2 192,0 0-96,2 3 384,0 2-256,1 1 448,-2 0-384,3 0 640,-2 0-512,2 0 224,-2-2-384,2 0-160,-4-2-32,1-1-512,-2-1 256,-3-1-3648,0 0 2112,-4-4-5407,2 0 3999,-3-6-1408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11:08.83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1029 1432 4480,'2'3'1664,"-2"-3"-896,7 3-544,-3-2 768,1 1-576,5-1 512,0 1-544,8 0 576,1 0-544,10-1 416,-2 0-480,12-2 672,-1 0-576,13-2 992,0 0-832,20-2 351,4-5 129,5-1 192,-1-4-128,4-6 32,0-6-672,7-3 192,-4-6 64,7-8-192,0-2 0,1-10-352,4-3-128,-5-8-576,3-2-160,-1-9-1376,-2 0-544,-2-9-2527,0-6-2049,-9 2 2912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12:25.71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1110 996 4992,'5'2'1824,"-1"-2"-960,1 0-736,-3 0 480,0 0-224,2 0-64,-3-2-32,2-2-32,0 2-128,1-3-96,1-2 0,1 1-32,3-3 64,5 0 32,5-6 96,6 2-96,2 2 0,3 0 32,4-2 64,9 0-32,2 1 64,3 0-128,8-2-64,4 1 64,6-4 0,11 4-128,2 0-32,5 1 32,3 4 64,4 4 0,5 6 64,-1 4-64,7 5-32,-2 1 32,7 3-32,0 4 0,6 3 0,3 7 0,1 5 0,3 3 64,-2 3 96,9 6 128,-4 6 160,3 1-128,5 4 0,-3 5-128,8-2 32,-4-3-128,-1 5 0,32 11-32,-20-8 32,-2-4-64,-6-6-32,-4-1-1664,5-7-736,-6-9-960</inkml:trace>
  <inkml:trace contextRef="#ctx0" brushRef="#br0" timeOffset="15745">1243 760 4736,'-2'3'1824,"2"-2"-960,-3 4-320,3-2 640,-4 1-320,0 1-96,-1 2-448,-2 1-128,-6 3-128,1 5-64,-3 3 32,2 1-32,-2 1 0,1 1 0,0 1 64,2-1-96,1-3 0,2-4 32,4-3 0,-1-1 0,4-3 0,2-2-96,4 4 64,3-4 32,4 0 0,5 1-96,7-1 0,4 0 64,3 2 64,0-2-928,5 2-416,4 2-1440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15:51.45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1045 201 7680,'-6'2'2880,"6"-2"-1536,0 0-1216,0 0 960,0 0-672,1 0 160,2 0-352,1 0-128,3 1-64,4 2-128,1 0 64,4 0 32,2 5 0,8 5-96,4 2 64,7 8-32,0 1 0,11 8 0,-2 1 0,15 13 64,-5-1 0,10 15-160,-6-4 96,8 18 256,-6-1-128,7 18 288,-4 15 352,-7-6 320,0-1-513,-2 13-127,-8-6-256,-2 26-96,-5-12 64,-3 5 64,-6-10-352,-5 2-96,-6-8 128,-1 0-2463,-3-10-1089,-5-14-160</inkml:trace>
  <inkml:trace contextRef="#ctx0" brushRef="#br0" timeOffset="5580">1065 409 2944,'-1'-1'1120,"1"1"-576,0 0-160,0 0 992,0 0-768,-2 0 640,2 0-736,-1 0 448,-1 0-544,0-1 256,-1-1-384,-1-4 352,0 1-384,-1-8 512,2 2-448,-2-8 224,1 3-320,-3-6 0,3 6-128,-1-4 160,1 6-160,-2-3-96,2 5-32,-2-6-32,4 6 0,-2-1 64,0 3 0,0 2-96,3 1 64,-2 1 32,3 3 0,-2-1-96,2 1 64,0 0-128,2 2 96,-2-1-32,3 2 32,0-2 64,3 2 0,0-4 64,3 4-32,5-2 320,0 2-160,4-2 384,2-1-320,5-3 160,-1 0-256,5-4 64,1 1-128,-2-1-416,-4 2 192,-1 1-2944,-3 2 1696,-4-2-3424,0 4 2688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20:32.79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1083 978 6016,'2'2'2272,"6"1"-1216,4-2-960,-7-1 544,4 0-320,5 0-96,2 0-128,8 0 0,0 2-64,4 0-32,3-2 32,2 2 96,11 0 64,5-1 0,2 2 32,6-1 64,6-2 64,5-2 32,3-2 64,7-4-32,4 0 0,4 0-96,8-1-32,-4-1-160,2 0-96,2 0 0,1 0 32,1-1-32,2 1-32,3-2 32,7 1-32,-1-4 0,7 3 0,-3-4 0,1 4 0,1 2-96,1 0 64,-1 3 32,-4 2 64,6 1-32,-6 2 64,4 2 0,0 2 96,1 2-96,-1 1 0,-2 2-32,3 5 32,-2 0 64,4 0 64,16 4 32,-11 0 63,-7 3-159,-13 1-32,-7 1-288,-7 3-63,-10 5-2753,-16 2-1280,-16-6 576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20:34.55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1314 790 6016,'2'0'2272,"-2"0"-1216,4 0-608,-4 0 992,0 0-800,0 0 448,0 0-640,-3 2 608,3 1-608,-3 0 480,2 1-512,-7 1 127,4 1-319,-7 0 0,2 0-128,-4 0 0,2 1-32,-7 1-64,0 1 32,-6 0-32,1 2 0,-2-3 0,4 2 0,-3-1 64,7-1-32,0-2 192,6 0-128,1-3 192,3 2-192,2-4 96,3 2-96,2-3 0,2 1-32,3-1-128,2 2 32,2-1 32,1 3 0,4 0 0,1 2 0,4 2 0,2-1 0,0 1-96,2 1 64,-1 0 96,0 0-32,1 0 64,-2 1-64,0 1-32,-2-2 32,-3 1-192,-1-3 96,-3 1-1088,-2 1 608,-1-2-2911,-3-1 1919,0-1-3360,-3-2 2784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20:45.35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948 1393 4352,'-7'-1'1664,"5"-1"-896,1 2-352,1 0 544,0 0-352,0 0-32,-2 0-32,2 0-64,0 0-224,0 0-96,0 0-32,3 0 0,2 2 64,4-1-96,3 3-64,3-1 0,6-2 32,9 0 32,10 1 32,3 1-64,1-2 32,9 0 64,9 2 128,3 1 224,3-3 64,11 1-160,-2 1 0,7-3 32,8 0 96,-4-3-160,16-4 32,-4-1-128,6 1-1,1-5-159,3-1-32,5-1-32,-1-3-64,7-3-64,-5-4 32,9 0 32,-7-3 64,8-3-32,-6 7-32,3 0 32,-5 2-32,0 2 0,0 4 0,-4-1 0,3 4 0,-6 1-96,5 4 0,-3 2 128,1 2 32,1 3 0,1 2-64,2 2 96,20 2 0,-1 4-192,-12 2 0,5 0 96,-10 3 64,8 3-96,-8 4-32,6 0 160,-2 4 96,6-1-32,-6 0 0,-4-1-96,-1 1-64,-10-1-128,3 3 0,-12 5-1343,-4 8-545,1 1-2304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7T13:20:48.52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1155 1089 3584,'-1'0'1408,"1"0"-768,0 0-64,0 0 1184,0 0-960,0 0 768,0 0-928,0 0 576,0 3-704,-3 0 512,3 2-576,-3-1 544,-1 2-576,-2 1 288,0 1-417,-4 2 129,3 2-256,-6 3 64,2-1-128,-7 3-64,3-2 0,-6 0 160,4-1-96,-4-2 192,6-2-192,0 0-32,3-3-32,0-2 96,5 1-64,-2-4 192,6 2-160,-1-3 96,3 1-96,-3-2 0,4 0-32,-1 0-192,2 0 64,1 0-32,1 0 32,3 0 0,0 0 0,5 1 0,1 2 0,3 3 64,2 2 0,2 4 0,0 2 0,1-1-448,1 2 256,2 1-2303,-2-3 1375,-1-1-4256,2 0 3008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27.638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957 1665 3456,'-8'-2'1312,"6"0"-704,2 0-352,0 2 352,0 0-96,0 0 96,-2-2 160,2 2 64,0 0-416,0-2 32,0 2 64,0 0-128,0 0-64,0 0-160,0 0-64,2 2-96,2 2-96,4 2 64,3 0 0,4 1-64,6 4 64,6 3 32,7-2 0,9 11 0,12-1 0,8 5-96,14 1 64,11 6-32,14 5 0,14 6 64,17 16 0,10 2 0,9-1 64,7 4-96,3 7-64,6-4 192,-3-1 160,-3-10 288,2 2 128,3 4 96,-6-1 64,-9-2-384,-6-5-160,-8 1-128,-5 2-32,-14-1-64,-10-6-64,-5 1-608,-9-9-256,-12-4-768,-5-8-320,-2-7-1280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1:57:54.72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4070 2111 8320,'-5'10'3072,"5"-10"-1664,5 29-1504,-5-11 512,3 0-288,1 18-96,6 11 0,2 13 96,2 4-64,12 31 192,2-6-160,20 30 96,1-4-96,32 28 352,-5-18-224,29 16 512,-4-20-416,32-6 639,-2-15-543,27-16 576,-18-17-576,38-12 128,-12-15-288,29-16-512,-18-9 128,10-8-5407,-26 0 3039</inkml:trace>
  <inkml:trace contextRef="#ctx0" brushRef="#br0" timeOffset="1688">3830 2417 4224,'0'2'1568,"0"-2"-832,0 3-224,0-3 1280,0 0-960,0-3 864,5 3-992,-5-14 416,2 2-640,3-12 64,0 3-288,-1-8 32,4 7-160,-1-10 0,7 0-64,-2 0-128,0 7 32,0-4 96,0 12-32,-1-9 128,6 8-96,-5 0 192,5 8-160,-10-2 256,2 6-224,3-2 319,0 8-255,0 0 160,0 3-192,0 2 416,4 1-320,-4 1 576,4 1-448,0-1 640,1 3-576,11 6 352,4 1-480,-7-6-800,-1 2 256,-7-5-6079,2 3 3455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2:36:05.72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3372 2770 11072,'0'18'1152,"0"-5"-64,0 2-224,0-4-160,0-1-128,0 2 32,0 1-320,0 5-97,0 5-127,0-2-64,0 15 32,0 0-32,4 7 0,4 6 0,4 5-160,4 19 33,5 2 63,3 8 96,5-2-64,6 3 0,6 2 32,3 7 0,4-7 0,1 0 0,11-3-96,9-4 64,9-14 32,10-4 64,1-8-96,9-9 0,11-11 160,0-15 159,17-12 129,-5-6 64,8-13 224,9-20 128,19-10 96,-8-14 64,10-12-384,-3-6-192,8-8-256,-15 0-64,-9-7-32,-2-10-64,-8 3 96,-4-1 0,-10 13 32,-19-2 0,-7 13-160,-9 5 32,-17 12 64,-12 3 32,-10 0-544,-11 7-160,-7 11-1824,-8 5-799,-11 5-2081</inkml:trace>
  <inkml:trace contextRef="#ctx0" brushRef="#br0" timeOffset="1039">6785 2736 5248,'-4'5'2016,"4"1"-1088,-8 9-384,8-5 704,0-2-64,-4 0 64,4 2-320,0 0-96,4 1-480,-4-3 64,8-4 32,1-4-32,6 3 64,6-10-257,3 4-127,9-8-64,3-4 32,-3 5-32,-2-1 64,2-4-128,-1 8 0,0-4 32,-3 3 64,-4 1 160,-6 1 128,-3-2 0,-4 1 32,0 4 64,-2-1 128,-3 4-256,-7 0-96,0 0 0,0 7 64,0 4-64,-5 6-64,-2 9 64,-2 10 0,-3-3-32,0 3-32,-4 14 96,4-7 160,-4 0-96,4-4 0,-1-3-192,6-3-32,-2-5-672,6-7-320,-2-9-2592,5-12-1087,12-33-321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2:36:05.25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3377 2757 4224,'-5'6'1664,"5"-3"-896,0 1-256,0-4 928,0 19-352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2:36:05.72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3372 2770 11072,'0'18'1152,"0"-5"-64,0 2-224,0-4-160,0-1-128,0 2 32,0 1-320,0 5-97,0 5-127,0-2-64,0 15 32,0 0-32,4 7 0,4 6 0,4 5-160,4 19 33,5 2 63,3 8 96,5-2-64,6 3 0,6 2 32,3 7 0,4-7 0,1 0 0,11-3-96,9-4 64,9-14 32,10-4 64,1-8-96,9-9 0,11-11 160,0-15 159,17-12 129,-5-6 64,8-13 224,9-20 128,19-10 96,-8-14 64,10-12-384,-3-6-192,8-8-256,-15 0-64,-9-7-32,-2-10-64,-8 3 96,-4-1 0,-10 13 32,-19-2 0,-7 13-160,-9 5 32,-17 12 64,-12 3 32,-10 0-544,-11 7-160,-7 11-1824,-8 5-799,-11 5-2081</inkml:trace>
  <inkml:trace contextRef="#ctx0" brushRef="#br0" timeOffset="1039">6785 2736 5248,'-4'5'2016,"4"1"-1088,-8 9-384,8-5 704,0-2-64,-4 0 64,4 2-320,0 0-96,4 1-480,-4-3 64,8-4 32,1-4-32,6 3 64,6-10-257,3 4-127,9-8-64,3-4 32,-3 5-32,-2-1 64,2-4-128,-1 8 0,0-4 32,-3 3 64,-4 1 160,-6 1 128,-3-2 0,-4 1 32,0 4 64,-2-1 128,-3 4-256,-7 0-96,0 0 0,0 7 64,0 4-64,-5 6-64,-2 9 64,-2 10 0,-3-3-32,0 3-32,-4 14 96,4-7 160,-4 0-96,4-4 0,-1-3-192,6-3-32,-2-5-672,6-7-320,-2-9-2592,5-12-1087,12-33-321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2:36:05.25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3377 2757 4224,'-5'6'1664,"5"-3"-896,0 1-256,0-4 928,0 19-352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1:57:54.72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4070 2111 8320,'-5'10'3072,"5"-10"-1664,5 29-1504,-5-11 512,3 0-288,1 18-96,6 11 0,2 13 96,2 4-64,12 31 192,2-6-160,20 30 96,1-4-96,32 28 352,-5-18-224,29 16 512,-4-20-416,32-6 639,-2-15-543,27-16 576,-18-17-576,38-12 128,-12-15-288,29-16-512,-18-9 128,10-8-5407,-26 0 3039</inkml:trace>
  <inkml:trace contextRef="#ctx0" brushRef="#br0" timeOffset="1688">3830 2417 4224,'0'2'1568,"0"-2"-832,0 3-224,0-3 1280,0 0-960,0-3 864,5 3-992,-5-14 416,2 2-640,3-12 64,0 3-288,-1-8 32,4 7-160,-1-10 0,7 0-64,-2 0-128,0 7 32,0-4 96,0 12-32,-1-9 128,6 8-96,-5 0 192,5 8-160,-10-2 256,2 6-224,3-2 319,0 8-255,0 0 160,0 3-192,0 2 416,4 1-320,-4 1 576,4 1-448,0-1 640,1 3-576,11 6 352,4 1-480,-7-6-800,-1 2 256,-7-5-6079,2 3 3455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2:47:04.16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3165 6000 5888,'-5'0'2176,"5"0"-1152,-2 36-416,2-28 736,0-1-192,0-1 64,-5 6-352,0-1-128,-6-4-416,-1-1 0,-9 9 96,6-5-96,-14 0 63,5-2-95,-17 0 64,10-5-128,-26 9 32,7-7-32,-19 0 96,13-5-32,-20-10 0,-45-5-96,40 15-32,12 0-192,-28-18 32,19 3 0,-19-16 0,13 5 0,-17-10 0,-57-25 64,70 25 32,12 4-128,-14-29 32,-40-36 0,21 0 0,9-3-160,19-5-32,8-5 96,4 5 32,17-3-32,11 1 64,13-12-32,16-3 0,15-1 0,13-3-64,8 0 0,14-5 96,10-10-64,13 12 32,11 0 0,22-7 0,10-5 0,5 8 0,17 1 64,12 6 64,3 0-96,4 1 0,4-1 32,10 11 0,-14 12 0,-8 13 0,-16 11 192,-11 20 128,-14-5-96,-10 25 32,-22 6-96,-11 1 64,-12 8-640,-13-2-160,-20-3-2911,-8 7-1217,-5 1 640</inkml:trace>
  <inkml:trace contextRef="#ctx0" brushRef="#br0" timeOffset="1071">2931 1954 5504,'-17'10'2112,"17"-10"-1152,-3 13-224,3-8 832,0-2-320,0 1-64,0 3-544,0 0-224,0-2-256,0-2 32,8-1 96,-4 3-32,4-2 32,-1 1-96,10 0 32,-5-4-64,9 3 64,-5-3-129,8 0-63,-4 0 0,4 0-32,-4 0 64,5 0 32,-5 0-32,-4 0-64,1 0 224,-5 0 96,0 0-32,-5 0 64,1 0-192,4 0-32,-4 0-64,-4 4-64,1-1 160,-5 4 32,0-2 192,-5 5 160,1 1 0,-4 7 32,4-3-160,-4 6-96,0-3-96,-4 10-64,0-2 32,0 7 96,0-4-128,0 9-32,3-5-64,2-1-64,2-6 32,2-4-32,-1-4-1056,4-13-480,0 0-2207,4-5-865,-1 0 128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2:48:46.13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2588 2454 7424,'8'0'2816,"-8"3"-1536,-12 12-864,12-4 768,0 6-544,0 6-192,4 6-256,4 6-96,4 14-32,9 5-192,10 18 0,14 29 64,24 13 32,8 8 32,16 4 0,9 18 0,6-9 64,9-5-32,-8-19 64,5-17-128,-10-12 0,3-13-320,2-9-96,-12-12-2048,-14-17-2208,-14-13 1088</inkml:trace>
  <inkml:trace contextRef="#ctx0" brushRef="#br0" timeOffset="866">2390 2726 5248,'5'19'2016,"-1"-5"-1088,-1-4-608,-3-10 544,0 0-64,5 5 0,-5-5-32,0 0 0,4-12 64,-4-5 32,0-2-96,0-2-96,0-7-352,0-5-128,0 2-192,0 8-32,0 6 32,3-4 0,1-5 0,1 1 64,0 4-96,2-5 0,-3 9 32,-1 2 64,2 4 255,2 1 97,2 5-192,3 5-64,0 8 32,4-1 96,3 0 160,2 4 32,1-3-192,-3-1-96,-3-1-32,4 2-32,-4 2-160,1-6 32,-1-1-512,0-3-128,0 0-1791,-1 11-801,2 11-1088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4:21:45.66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2110 2635 5376,'-9'8'2016,"9"2"-1088,0 1-736,0-1 544,0 2-32,0 2 64,0 3-64,0 9 32,0 3-416,0 6 96,12 16 32,9 16-96,3 23 32,9 22-160,19 24 32,33 30-224,20 21-32,16 24 64,33-3 96,7-6-64,-3-13-64,4-19 544,8-27 256,-4-13 127,-12-19 65,-4-14-480,-5-15-256,-20-20-672,-20-12-288,1-14-736,-21-7-255,-16-8-449,-17-4-192</inkml:trace>
  <inkml:trace contextRef="#ctx0" brushRef="#br0" timeOffset="1030">1957 2853 4992,'-5'8'1824,"5"-4"-960,0-1-448,0-3 608,0 0-160,0 0-32,0 0-192,0 0 0,0 0-352,0-3 96,0-9 64,0-1-160,5-5-32,0 0-128,2-7-96,0-4 0,2 4 32,-1-4-96,1 1 0,-2 3 96,1 2 32,0 5 96,0 1 96,-4 3-128,4-1-32,5 4 64,-6 1 96,1 10 224,4 10 63,4 1 65,5 11 64,-1 2 96,-4 2 64,1-1-192,-1 1 0,1-5-320,-3-4-64,3-2-224,4-1-64,-5-2-640,3-2-288,-2-2-2911,-1-8-1249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4:23:08.53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2130 2237 5632,'-24'-6'2112,"24"6"-1152,-5 93-640,5-72 640,5 22-288,-1-3-64,16 38-288,25 73-128,15 19-96,24 1 0,6 6 64,7-8-64,-8-23-64,0-12 64,-1-19 0,7-18-1440,-11-18-704,-3-15-992</inkml:trace>
  <inkml:trace contextRef="#ctx0" brushRef="#br0" timeOffset="750">2044 2601 3968,'-7'13'1472,"7"-13"-768,-5-3-320,5 3 512,0-2 128,0-3 160,0-6-224,0 4-32,0-19-512,0 6-32,5-20-32,-1 8-192,4-8-96,1 7-32,3-3-32,-5 8 0,5-5 64,0 8 160,0 11 128,2-3 64,-7-6 448,1 9-224,1-1-160,3 13-64,-5-3-65,10 17 33,-5-2 160,8 11 32,-4-2-224,5 6-128,-5-5-128,3 6-96,2-4-1312,15 11-575,-8-5-2081,13 15-1728,8 15 2144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0:35.936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1865 1395 4992,'10'0'1824,"-1"0"-960,3 0-1024,-5 1 384,5-1-256,2 3 0,4-3 384,6 0 224,12 0-288,4 0 352,7 0 96,6 2 64,6-2 0,7 0-192,4 0-32,5 0-256,2 0-64,1-5-128,6 4-32,1-3-32,0-1 32,-10 1 64,-1 0 128,-3 0 0,-3 0 64,-8 1-64,-3 1 0,-5 2-32,-6 0 0,-6 0-224,0 0 0,-4 0 32,-8 0 32,-2 0-33,-5 0 33,-2 0 0,-3 0 32,-2 0-224,-4 0 0,-4-2-1023,-1 2-449,-5 0-768,-7 0-288,-10 0-512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4:26:04.49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3562 3896 4736,'14'2'1824,"-14"-2"-960,40-2-736,-16 2 416,4-3-256,4-2-32,12-6-64,13-9-32,7-6-96,15-9 160,17-20 160,4-13 0,19-12 96,9-20 96,23-18 96,-2-25 544,13-19 352,8-17-192,-1-21-33,-3 4-703,-8-8-288,-13-1-448,-3 8-128,-9-6-1631,-15 9-769,-6 9-1760</inkml:trace>
  <inkml:trace contextRef="#ctx0" brushRef="#br0" timeOffset="1010">3761 3439 7808,'4'2'2976,"-4"-2"-1600,-4 12-832,4-8 800,-4 11-288,0-5 0,-8 11-385,0-3-159,-12 7-288,7-4-96,-7 5 64,5-4-96,-9 2 0,2-1-32,-3 8-64,5-1 32,0-2-32,3-2 0,7-5 0,0-3-96,2-3 64,5-2 32,2-1 64,2-5 32,3 0 32,0 0 64,8 1 32,-1-1-96,14 4-96,-2-1 192,19 8 160,-7-3-128,10 3 0,-4 0-128,4 0-96,-1-5 64,4 20 64,-8-7 0,1-6 0,-5-1-256,-3-4-64,-6-2-2144,-1-3-831,-3 2-1889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4:26:07.36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3326 3418 4608,'0'10'1760,"0"-10"-960,0 0-448,0 0 576,0 7 160,0 1 128,0-13-224,0 2-64,0-7-512,0-2 32,-3-6 0,-1 5 128,-13-15 96,5 2-64,-4-7-64,-1 8-225,3-6-127,-3-2-96,1 1 0,4 7-64,0 0 64,2 4-128,8-1-64,-3 3 64,5 9 0,0-1-64,12 4 0,-5 4 128,19 6 32,-7 0 192,14 5 160,-4-1 256,11 0 160,-8 1-192,8-2-32,-7 2-224,3-1 0,-3 0-160,-5-4 32,-4 2-928,-8-3-352,1 1-3359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4:26:06.45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3196 3074 3840,'45'49'1472,"-45"-49"-768,40 15-480,-32-12 416,25 4-32,35 12 32,9 9 256,19 20 224,18 9-576,28 22 192,3 29 32,9 17 320,17 34 96,-10 23-192,5 13-128,-8 27-353,-17 1-95,-20 16-160,-14 6 0,-27-1-96,-23-1 64,-26-12-768,-22-23-256,-9-7-4063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4:28:09.53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2380 3063 6784,'-25'14'2624,"25"-14"-1408,21 24-1056,-14-8 608,2 4-480,-1-4-64,17 22-160,23 28 32,13 19-64,22 30-96,31 16-32,12 7 64,4 6 64,15-6 640,0-20 256,1-21 384,-9-19 159,-4-9-447,1-12-160,-12-9-416,-22-10-192,-10-4-96,-14-6 32,-11-3-96,-12-4 0,-10-6 96,-10-1 32,-9-3-448,-24-8-2784,-7-3-863,-14-21-737</inkml:trace>
  <inkml:trace contextRef="#ctx0" brushRef="#br0" timeOffset="1013">2185 3324 5632,'-4'4'2176,"4"-1"-1152,0-6-480,0 3 704,0 0-224,0 0 32,4-7-96,-4-4-32,5-4-512,-5 5-32,0-13-32,0 3-128,0-9-64,0 4-160,3-4 0,1 3 0,1-2 0,-2-4 0,1 3 0,1 3 192,-2 9 191,1 3 1,1 2 96,2-2-128,5 4-32,2 6-64,5 4 0,14 7 64,-1 8 32,1 3 256,0 0 64,-2 0 160,-10-8 32,-2-2-192,7-2-64,-6 1-288,-4 1-64,1-1-480,-1 7-256,-1 4-3360,1-3-1503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4:28:09.53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2380 3063 6784,'-25'14'2624,"25"-14"-1408,21 24-1056,-14-8 608,2 4-480,-1-4-64,17 22-160,23 28 32,13 19-64,22 30-96,31 16-32,12 7 64,4 6 64,15-6 640,0-20 256,1-21 384,-9-19 159,-4-9-447,1-12-160,-12-9-416,-22-10-192,-10-4-96,-14-6 32,-11-3-96,-12-4 0,-10-6 96,-10-1 32,-9-3-448,-24-8-2784,-7-3-863,-14-21-737</inkml:trace>
  <inkml:trace contextRef="#ctx0" brushRef="#br0" timeOffset="1013">2185 3324 5632,'-4'4'2176,"4"-1"-1152,0-6-480,0 3 704,0 0-224,0 0 32,4-7-96,-4-4-32,5-4-512,-5 5-32,0-13-32,0 3-128,0-9-64,0 4-160,3-4 0,1 3 0,1-2 0,-2-4 0,1 3 0,1 3 192,-2 9 191,1 3 1,1 2 96,2-2-128,5 4-32,2 6-64,5 4 0,14 7 64,-1 8 32,1 3 256,0 0 64,-2 0 160,-10-8 32,-2-2-192,7-2-64,-6 1-288,-4 1-64,1-1-480,-1 7-256,-1 4-3360,1-3-1503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4:06.15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3679 2243 6528,'-4'-5'2464,"1"10"-1344,3-5-736,0 2 608,-5 6-320,-2 3-32,-2-1-320,1 0-128,-4 6-96,0 1-96,-4 1 96,-1 3 64,5 2 64,0-3-32,0 3-32,-4-6-96,0 2 32,4-2-64,-4 4 64,-1-6 0,5-4 32,0-4 192,3-1 192,7 1 224,-3-2-257,5-5-95,0 0-320,5 3-32,-3 8 32,12-1 32,-2 2-128,5 1 32,2 2 0,5 3 64,4 0-32,9 0-32,3 0 32,-4 0 32,-3-3-32,-1-2-32,-4-2-1024,-4 1-511,1 5-3041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4:05.34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3454 2684 6528,'-7'0'2464,"14"-4"-1344,-7 4-544,0 0 736,0 0-256,0 0-64,0 0-416,5-3-192,7-7-224,0-1 32,13-4 0,11-3 0,12-3-32,13-4 160,20-8 127,16 4-95,24-3 32,16 0-160,13-8 32,0 4-160,12 0-64,4 4 0,-4 0-32,-9 6 256,-8 13 160,-14 2 64,-19 4 32,-11 2 0,-11 10 0,-21 2-192,-13-7-64,-16 6-704,-16-6-256,-19 0-2336,-14-3-959,-11 0-705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4:15.60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3679 2243 6528,'-4'-5'2464,"1"10"-1344,3-5-736,0 2 608,-5 6-320,-2 3-32,-2-1-320,1 0-128,-4 6-96,0 1-96,-4 1 96,-1 3 64,5 2 64,0-3-32,0 3-32,-4-6-96,0 2 32,4-2-64,-4 4 64,-1-6 0,5-4 32,0-4 192,3-1 192,7 1 224,-3-2-257,5-5-95,0 0-320,5 3-32,-3 8 32,12-1 32,-2 2-128,5 1 32,2 2 0,5 3 64,4 0-32,9 0-32,3 0 32,-4 0 32,-3-3-32,-1-2-32,-4-2-1024,-4 1-511,1 5-3041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4:15.60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3454 2684 6528,'-7'0'2464,"14"-4"-1344,-7 4-544,0 0 736,0 0-256,0 0-64,0 0-416,5-3-192,7-7-224,0-1 32,13-4 0,11-3 0,12-3-32,13-4 160,20-8 127,16 4-95,24-3 32,16 0-160,13-8 32,0 4-160,12 0-64,4 4 0,-4 0-32,-9 6 256,-8 13 160,-14 2 64,-19 4 32,-11 2 0,-11 10 0,-21 2-192,-13-7-64,-16 6-704,-16-6-256,-19 0-2336,-14-3-959,-11 0-705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4:15.60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3679 2243 6528,'-4'-5'2464,"1"10"-1344,3-5-736,0 2 608,-5 6-320,-2 3-32,-2-1-320,1 0-128,-4 6-96,0 1-96,-4 1 96,-1 3 64,5 2 64,0-3-32,0 3-32,-4-6-96,0 2 32,4-2-64,-4 4 64,-1-6 0,5-4 32,0-4 192,3-1 192,7 1 224,-3-2-257,5-5-95,0 0-320,5 3-32,-3 8 32,12-1 32,-2 2-128,5 1 32,2 2 0,5 3 64,4 0-32,9 0-32,3 0 32,-4 0 32,-3-3-32,-1-2-32,-4-2-1024,-4 1-511,1 5-3041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0:45.950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2166 1277 3712,'0'-2'1472,"0"4"-768,0 0-480,0-2 480,0 0 64,0 0 96,2 2-96,1 2-96,1-1-352,1 1 160,2 0 64,4 2-32,4 2 32,6 6-160,2-1 0,6 0-96,1 2 0,1 1-160,2 1-32,-3 2-32,0-3-64,-1 1 160,-2-2 32,0-3 128,3-2 128,-4-1-256,-3 4-32,-4-5-96,-3 2 32,-4-3-64,-2-1 64,-3-2-64,-3 0-32,-2-2 32,-2-2 32,0 3-32,-2-3 64,-5 0 128,3 1-160,-8 6-96,0 1 0,-2 5-64,-2 1 32,-3 5 0,-2 6 0,-5 2 0,-2 4 0,-8 7 64,4 9 0,-3 1-640,-3-4-224,3 7-1664,4-12-704,3-4 64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4:15.60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3454 2684 6528,'-7'0'2464,"14"-4"-1344,-7 4-544,0 0 736,0 0-256,0 0-64,0 0-416,5-3-192,7-7-224,0-1 32,13-4 0,11-3 0,12-3-32,13-4 160,20-8 127,16 4-95,24-3 32,16 0-160,13-8 32,0 4-160,12 0-64,4 4 0,-4 0-32,-9 6 256,-8 13 160,-14 2 64,-19 4 32,-11 2 0,-11 10 0,-21 2-192,-13-7-64,-16 6-704,-16-6-256,-19 0-2336,-14-3-959,-11 0-705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7:51.04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3679 2243 6528,'-4'-5'2464,"1"10"-1344,3-5-736,0 2 608,-5 6-320,-2 3-32,-2-1-320,1 0-128,-4 6-96,0 1-96,-4 1 96,-1 3 64,5 2 64,0-3-32,0 3-32,-4-6-96,0 2 32,4-2-64,-4 4 64,-1-6 0,5-4 32,0-4 192,3-1 192,7 1 224,-3-2-257,5-5-95,0 0-320,5 3-32,-3 8 32,12-1 32,-2 2-128,5 1 32,2 2 0,5 3 64,4 0-32,9 0-32,3 0 32,-4 0 32,-3-3-32,-1-2-32,-4-2-1024,-4 1-511,1 5-3041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7:51.04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3454 2684 6528,'-7'0'2464,"14"-4"-1344,-7 4-544,0 0 736,0 0-256,0 0-64,0 0-416,5-3-192,7-7-224,0-1 32,13-4 0,11-3 0,12-3-32,13-4 160,20-8 127,16 4-95,24-3 32,16 0-160,13-8 32,0 4-160,12 0-64,4 4 0,-4 0-32,-9 6 256,-8 13 160,-14 2 64,-19 4 32,-11 2 0,-11 10 0,-21 2-192,-13-7-64,-16 6-704,-16-6-256,-19 0-2336,-14-3-959,-11 0-705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8:13.65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3679 2243 6528,'-4'-5'2464,"1"10"-1344,3-5-736,0 2 608,-5 6-320,-2 3-32,-2-1-320,1 0-128,-4 6-96,0 1-96,-4 1 96,-1 3 64,5 2 64,0-3-32,0 3-32,-4-6-96,0 2 32,4-2-64,-4 4 64,-1-6 0,5-4 32,0-4 192,3-1 192,7 1 224,-3-2-257,5-5-95,0 0-320,5 3-32,-3 8 32,12-1 32,-2 2-128,5 1 32,2 2 0,5 3 64,4 0-32,9 0-32,3 0 32,-4 0 32,-3-3-32,-1-2-32,-4-2-1024,-4 1-511,1 5-3041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28:13.65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3454 2684 6528,'-7'0'2464,"14"-4"-1344,-7 4-544,0 0 736,0 0-256,0 0-64,0 0-416,5-3-192,7-7-224,0-1 32,13-4 0,11-3 0,12-3-32,13-4 160,20-8 127,16 4-95,24-3 32,16 0-160,13-8 32,0 4-160,12 0-64,4 4 0,-4 0-32,-9 6 256,-8 13 160,-14 2 64,-19 4 32,-11 2 0,-11 10 0,-21 2-192,-13-7-64,-16 6-704,-16-6-256,-19 0-2336,-14-3-959,-11 0-705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32:38.95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5334 5030 4224,'0'-3'1568,"0"3"-832,0 0-288,0-3 896,0 3-736,0-12 544,0 1-672,0-17 384,5 3-512,-2-37 192,6 6-320,3-27 0,7 14-128,10-20 160,8-1-160,23-56 96,5 13-96,7-15-64,-3 30 0,20-33-192,4 18 96,4-23-1440,-7 25 800,2-8-2912,-11 24 1984</inkml:trace>
  <inkml:trace contextRef="#ctx0" brushRef="#br0" timeOffset="819">5220 4604 6016,'0'6'2272,"5"-1"-1216,0-10-320,-5 5 768,2 5-576,3 2-96,0-1-576,-3-2-256,3 10 0,4 17-96,-2-11 32,1-2 0,5 11 0,-5-7 64,4 25 0,0 10-96,0-7 64,0-7 160,0-7 160,-4-7 320,-4-11 256,-1-3-160,6-4-33,3-1-383,-4-7-96,1 1-64,3-4 64,4-10 32,4-15 32,8-11-64,5-8-32,-2-20-896,7-12-287,2-7-2817,7-3-2144,-6 3 2176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33:38.23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2139 4409 4864,'0'0'1824,"0"0"-960,0 2-448,0-2 608,0 0-160,5 8-32,-1 3-320,4 10-96,3 11-224,6 1-128,11 6 32,17 8-64,7 6-32,10 6 32,2-5-32,0-8 0,2-3 0,-1-7-160,-1-7-32,-12-8-2368,16-6-1728,-11-8 1504</inkml:trace>
  <inkml:trace contextRef="#ctx0" brushRef="#br0" timeOffset="933">2157 4702 4224,'-8'15'1664,"4"-13"-896,-1 3-608,5-5 416,0 3 96,-3-3 64,-1-3-128,4-2 32,-5-12-224,5-1-96,0 0-256,0-21-32,0 3-32,5 3 64,-1 1 32,-1 4-32,2-2 32,-5 6 128,0 2 192,4 1-160,-4 3 0,0 3 0,5 5 64,-2 2-96,1 0-64,1 6 192,2 2 160,0 0-64,2 0 0,-1 2-192,4 3 0,4-2-96,0 5 64,1 2 160,2 0 63,7 6-159,2-1-32,1-2-128,-3 2-32,0 6-544,1 4-224,2 1-1887,-5-1-705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38:58.42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2218 2852 6400,'-8'8'2464,"16"5"-1344,-4 20-672,-1-8 704,6 14-288,8 23-32,7 20-64,12 15 0,16 26-416,29 38 128,29 18 96,14 22-193,-2-3-63,7-7-32,8-17-32,-2-16-64,-14-32-32,-21-25-32,-6-22 0,-18-18-416,-15-15-224,-17-17-1695,-12-22-705,-11-7-1216</inkml:trace>
  <inkml:trace contextRef="#ctx0" brushRef="#br0" timeOffset="2386">2072 3111 4608,'-5'32'1760,"0"-29"-960,1 22-320,4-17 640,-3-2-192,-2-1-64,1-3-224,1-9-64,-1-7-320,4 0 192,0-4 96,0-10 64,0-6 96,0-1-192,4 11-32,-1 1-288,1-5-64,1-19-64,-2 4 32,1 0-64,1 7-32,0 3-64,-3 9 32,3 2-32,2 8 0,5 7 0,2 2-64,5 10 224,5 5 96,2 5 96,2 3 159,-1 0 97,2 0 64,-1 0-64,1 2 64,4 6-192,-5-5-96,-4 1-160,0 0-64,-7-1-32,-1-2 32,1-6-928,-5-2-352,0-6-3391,4-10-2081,-21-2 2720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42:56.12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4080 2928 3840,'-5'-6'1472,"5"6"-768,-16 18-128,16-16 640,0 3-128,0-2 96,0 0-128,0 2 64,7-2-608,2 1 64,8-1 0,19 0 32,21-9 32,27-17 128,38-5 159,20-18-447,23-19-96,21-18-128,15-32 0,18-17-1184,13-18-511,-7-42-3297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42:57.22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4436 2222 6528,'0'3'2464,"0"-3"-1344,0-3-480,0 3 768,0 0-512,0 0-96,-2 0-288,-3 0-64,-2 10-256,2-2 96,-7 2 96,0-2-192,-4 10-32,4 0-96,-14 5 32,7 1-64,-10 4 64,5-3-64,-9 1 63,9-5-63,-4 3-32,4-2 96,3-4 64,2 0 0,2-3 0,0 3-32,6 0 64,-1-5-32,2-6 0,3 1-192,2 3 32,3-4 0,2 3 0,0-2-96,12 2 0,0 1 192,11-4 96,-1 1 160,4 2 192,0 2-96,3 2 64,-6 1-288,6-1-128,-5-2-64,4-2 32,-4 0-32,-3 8-32,-1-3-1888,1-1-799,-5-4-2337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7:43.730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2123 452 4608,'2'0'1760,"-2"1"-960,1-1-512,-1 0 512,2 1-160,-1 0 0,3 0 64,-1 2 32,2 0-384,-1 0-128,2 2-32,0 1-160,0 4-32,1 1 0,2-1 0,1 1 192,1 0 192,1 0 160,1 0 128,-1 0-64,0 1 0,1 0 32,-1-2 0,-1 2-161,-1 1 33,1-3-224,-2 0-96,-2-3-32,0-1-32,-1 2-64,-2-5 32,0 2 352,-1-2 192,-1-2-64,0 2 0,-1-2-64,-1-1 0,0 0-192,0 0-64,0 0-128,0 0-32,0 0-32,0 0-64,0 0-64,0 0-32,0 0 64,0 0 64,0 0-64,0 0-64,0 0 64,0 0 64,0 1-64,-1-1 0,0 1 32,0 0 0,-1 1 64,-1 0 32,-2 2-128,0 2-32,-2 0-64,-1 3 96,-3 2 0,0 1 32,-2 3 0,0 0 0,-2 1 0,2-2 0,0 1 0,1-2 0,1-1 0,2-2 0,3-1 128,0-3 64,1-1-160,1-1 0,1 0-384,0-2-96,2-1-1344,1-1-480,1-3-3071</inkml:trace>
  <inkml:trace contextRef="#ctx0" brushRef="#br0" timeOffset="-2426">302 578 6784,'-8'8'2528,"2"-5"-1344,-4 4-960,7-1 576,-2 1-288,-4 5 32,0 2-128,0-2 0,-1 1-224,0 1 0,1-4 32,0 0-96,2-2-96,1 0 64,1-1 0,1-2-32,3-1-64,0-2 224,1-2 160,2 0-128,1-1 0,0-1-128,3-4-32,2 0-96,0-1-32,0-1 32,0-1 0,1-2 0,1 1 0,-1 1 0,0-1 64,-2 1-32,-1 1-32,-1 2 32,-3 2 32,0 1 32,-1 2 32,-2 2 0,-2 3 63,0 2-31,-2 3 64,-2 0-192,-1 3-32,-1-3 64,1 1 32,-2 1-32,0-3-64,2 0 96,1-3 0,2 0-32,0-1-64,1-1 32,1-1 32,1 0-32,0-2-32,2 0 96,-1 0 0,0-1 32,-1-2 64,2 3-96,-1-3-64,1 0 0,-1 0-128,0 0 64,0 0 96,0 1 96,0-1-64,1 3 0,0 0-96,0 0-96,2 3-160,1 1 0,1 1 128,1 1 128,0 2-32,2 1 0,2 0 32,-1 0 64,1 1-32,-2 1-32,0-3 32,0 1 32,-2-2-32,1 0-32,0 1 96,-2-2 0,0 1 96,-2-1 32,-1-2 96,1 0 128,-1-2-128,-1 1 0,0-2 0,-3-4 32,1 0-32,-1-3 32,0-2-128,-4-1 32,1-2-96,-1-2 0,0 1-192,-1 0 32,1 2-64,2 2 0,0 1 64,1 2 64,1 1-192,1 0 32,2 2-128,3 1 64,2 0 32,2 3 64,-1 0-32,4 6 32,-1-1 64,1 6 0,2-1-96,-2 0 0,0-2 128,-1-1 96,1 0 32,-2-3 0,-2-1-96,0-1 32,-2 0-64,0-2 64,-2 0 0,-1-1 96,-1-1 96,-2-1 64,-2-1-96,-1-1 0,0-3-96,-2 0 64,-1-2-128,0-1-64,-1 0 0,0 1-32,1 1-160,0-1 32,1 3 128,1 0 64,2 0-96,2 2 32,0 0-64,2 2-64,0 1-64,4 1 32,0 3 32,3 0 64,2 4-32,-2 0 32,3 4 64,0-4 0,1 2 0,-2-1 0,1-1 0,0 0 64,-3 0-32,-1 0 64,0-1-64,-2-1 64,-1 0 64,-1 1 128,0-2 160,0-1 96,-1-1-96,-1-2 0,-1 0-128,1-2 32,-4 0-192,2-2-96,-2-1 32,-2 1 64,0-4 0,-2-1 64,0 0-128,-1-2 0,0-3-32,-2-1-64,4 3 32,-5-4-32,3 0 0,-4 3 0,2 1-96,3 1 64,0 1-128,2 0 32,1 2-2336,2 0-1056,7-3-3071</inkml:trace>
  <inkml:trace contextRef="#ctx0" brushRef="#br0" timeOffset="861">2125 455 4224,'-2'-1'1568,"2"1"-832,2 0-160,-2 0 576,0 0-32,0 0 128,0 0-256,0 0-128,0 0-480,0 0-32,0 0 0,0 1-128,0 0 32,0 2-160,0-1 0,0 1 32,2 1 64,-1 1-96,2 2-64,-1 1 0,2 2-32,1-1 0,1 1 0,-2 1-96,2 0 64,0 0 32,0 0 64,2 3 96,1-1 128,-1 4 224,2-1 128,0 0-193,-1-2-31,-1 0-32,0-2 0,-2 0-64,0-4 32,-1 0 96,0 0 96,-1-2-160,-1 0 32,0-2-192,-2-1-64,2-1-64,-2 0 0,1 0-128,-2-2-64,1 0-1568,0-1-640,0 0-1887,1 1-1825,0 1 2144</inkml:trace>
  <inkml:trace contextRef="#ctx0" brushRef="#br0" timeOffset="6296">2148 864 3968,'0'0'1568,"1"0"-832,-1 0-512,0 0 416,0 0-32,0 0 32,0 0 64,0 0 32,0 0-384,0-1 352,1-1 224,1-1-64,0 0-32,-1-2-192,2-2 0,1 0 64,-2-6 32,2 0-33,1-2-63,0 0-192,0-1-128,2 0-160,-2 2-128,1 2 0,-1 2-32,-1 1 64,-2 2 32,2 2-32,-3 1 32,2 0-128,-3 1 0,1 0-192,0 2-96,0-1-256,1 1-32,0 0-895,-1 0-353,0 0-2432</inkml:trace>
  <inkml:trace contextRef="#ctx0" brushRef="#br0" timeOffset="-12619">362 460 4480,'0'-1'1664,"1"2"-896,-1 0 0,0-1 768,0 1-288,-1 1 0,-1-1-352,1 2-160,-2 0-416,1 2-64,-3 3-32,-1 1-32,-2 1-32,0 1-32,-3 0 0,2 1-64,-2-2-64,-2 1 160,2 0 32,-4 2 0,0-1-32,1 4 32,-1-1 32,1 0-32,3-4-32,0 0 31,3-3 33,1-1-32,1 0-32,2-2 32,0-1 32,0 0-192,2-1 0,-1 1 32,0-1 32,1-1-32,0 1 32,0-1-128,1 0 0,0 0 32,-2 0 64,2-1-96,1 2 0,-1-3 160,1 1 160,-1-1-32,1 0 96,0 0-64,0 0 0,0 0-160,0 0-96,0 0 0,0 0-32,2 1 0,1 1 0,0 0-96,2 0 64,0 2-32,3 0 0,2 4 64,1 1 0,1 2-96,1 1 64,2 0-32,-1 0 0,2 2 0,1-2 0,3-1 128,-2 1 32,2 1 96,-3-2 96,-1 1-128,-2 0-32,-1-2 0,-3-1 64,0 0-96,-3-3 0,-1-1-1152,-5-4-3679,0-7-1985,-1-2 2080</inkml:trace>
  <inkml:trace contextRef="#ctx0" brushRef="#br0" timeOffset="-4999">384 470 3712,'0'-1'1408,"-1"1"-768,0 0-128,1 0 512,0 0-128,-1 0 0,1 0-192,0 0-64,-1 1-352,0 0 32,0-1 96,0 1-32,-1 1 32,1 0 32,-2 1 128,0-1-32,1 2-32,-1 1-64,-1 3 32,0 0-192,-2 1-32,0 2-128,-2 1-96,0 0 0,0 3 32,0 0-32,-3 3 64,4-1-128,1 0 0,-1-4 32,0 1 64,2-3 255,1-2 161,1-2-160,1-1-96,0-2-128,1-2 0,1 1-64,0-1-32,-1 0 32,1 1-32,0-2 64,-1 1 32,1-1-192,-2 1 0,1 0 96,1-1 64,-1 1-96,0-1-32,-1 0-256,1-1-64,0 0-831,1-1-353,1 0-576,0 0-288,0-1-864</inkml:trace>
  <inkml:trace contextRef="#ctx0" brushRef="#br0" timeOffset="-2426">302 578 6784,'-8'8'2528,"2"-5"-1344,-4 4-960,7-1 576,-2 1-288,-4 5 32,0 2-128,0-2 0,-1 1-224,0 1 0,1-4 32,0 0-96,2-2-96,1 0 64,1-1 0,1-2-32,3-1-64,0-2 224,1-2 160,2 0-128,1-1 0,0-1-128,3-4-32,2 0-96,0-1-32,0-1 32,0-1 0,1-2 0,1 1 0,-1 1 0,0-1 64,-2 1-32,-1 1-32,-1 2 32,-3 2 32,0 1 32,-1 2 32,-2 2 0,-2 3 63,0 2-31,-2 3 64,-2 0-192,-1 3-32,-1-3 64,1 1 32,-2 1-32,0-3-64,2 0 96,1-3 0,2 0-32,0-1-64,1-1 32,1-1 32,1 0-32,0-2-32,2 0 96,-1 0 0,0-1 32,-1-2 64,2 3-96,-1-3-64,1 0 0,-1 0-128,0 0 64,0 0 96,0 1 96,0-1-64,1 3 0,0 0-96,0 0-96,2 3-160,1 1 0,1 1 128,1 1 128,0 2-32,2 1 0,2 0 32,-1 0 64,1 1-32,-2 1-32,0-3 32,0 1 32,-2-2-32,1 0-32,0 1 96,-2-2 0,0 1 96,-2-1 32,-1-2 96,1 0 128,-1-2-128,-1 1 0,0-2 0,-3-4 32,1 0-32,-1-3 32,0-2-128,-4-1 32,1-2-96,-1-2 0,0 1-192,-1 0 32,1 2-64,2 2 0,0 1 64,1 2 64,1 1-192,1 0 32,2 2-128,3 1 64,2 0 32,2 3 64,-1 0-32,4 6 32,-1-1 64,1 6 0,2-1-96,-2 0 0,0-2 128,-1-1 96,1 0 32,-2-3 0,-2-1-96,0-1 32,-2 0-64,0-2 64,-2 0 0,-1-1 96,-1-1 96,-2-1 64,-2-1-96,-1-1 0,0-3-96,-2 0 64,-1-2-128,0-1-64,-1 0 0,0 1-32,1 1-160,0-1 32,1 3 128,1 0 64,2 0-96,2 2 32,0 0-64,2 2-64,0 1-64,4 1 32,0 3 32,3 0 64,2 4-32,-2 0 32,3 4 64,0-4 0,1 2 0,-2-1 0,1-1 0,0 0 64,-3 0-32,-1 0 64,0-1-64,-2-1 64,-1 0 64,-1 1 128,0-2 160,0-1 96,-1-1-96,-1-2 0,-1 0-128,1-2 32,-4 0-192,2-2-96,-2-1 32,-2 1 64,0-4 0,-2-1 64,0 0-128,-1-2 0,0-3-32,-2-1-64,4 3 32,-5-4-32,3 0 0,-4 3 0,2 1-96,3 1 64,0 1-128,2 0 32,1 2-2336,2 0-1056,7-3-3071</inkml:trace>
  <inkml:trace contextRef="#ctx0" brushRef="#br0" timeOffset="-4232">250 727 5760,'0'-1'2176,"0"0"-1152,-2 0-352,2 0 800,-1 0-352,1 1 0,-1-3-224,1 3-96,0-2-416,0 1-32,0 0 64,1 1-161,0-1-63,0 0-96,-1 1-96,2 2-64,-1-1 32,3 1-32,0 0-64,0 2 97,3 1-1,-2 1-64,2 2 64,-1 0 32,3 4 0,-1 1 0,2-2 64,0 1 32,0 1 95,0-1 193,0 0 64,0 0-96,-1-2 32,-1 0-160,-1-1-64,0 0-64,-2-2-96,2 0 512,-2-3 288,-1 2-128,0-3-64,-2 1-288,1-2-64,-1 0-64,0-2 32,0 0-128,-2 0-64,1-2-800,0-1-288,-1-1-1728,2-1-671,-1-2-1377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43:27.15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4080 2928 3840,'-5'-6'1472,"5"6"-768,-16 18-128,16-16 640,0 3-128,0-2 96,0 0-128,0 2 64,7-2-608,2 1 64,8-1 0,19 0 32,21-9 32,27-17 128,38-5 159,20-18-447,23-19-96,21-18-128,15-32 0,18-17-1184,13-18-511,-7-42-3297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43:27.16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4436 2222 6528,'0'3'2464,"0"-3"-1344,0-3-480,0 3 768,0 0-512,0 0-96,-2 0-288,-3 0-64,-2 10-256,2-2 96,-7 2 96,0-2-192,-4 10-32,4 0-96,-14 5 32,7 1-64,-10 4 64,5-3-64,-9 1 63,9-5-63,-4 3-32,4-2 96,3-4 64,2 0 0,2-3 0,0 3-32,6 0 64,-1-5-32,2-6 0,3 1-192,2 3 32,3-4 0,2 3 0,0-2-96,12 2 0,0 1 192,11-4 96,-1 1 160,4 2 192,0 2-96,3 2 64,-6 1-288,6-1-128,-5-2-64,4-2 32,-4 0-32,-3 8-32,-1-3-1888,1-1-799,-5-4-2337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44:38.46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4080 2928 3840,'-5'-6'1472,"5"6"-768,-16 18-128,16-16 640,0 3-128,0-2 96,0 0-128,0 2 64,7-2-608,2 1 64,8-1 0,19 0 32,21-9 32,27-17 128,38-5 159,20-18-447,23-19-96,21-18-128,15-32 0,18-17-1184,13-18-511,-7-42-3297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13T07:44:38.47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4436 2222 6528,'0'3'2464,"0"-3"-1344,0-3-480,0 3 768,0 0-512,0 0-96,-2 0-288,-3 0-64,-2 10-256,2-2 96,-7 2 96,0-2-192,-4 10-32,4 0-96,-14 5 32,7 1-64,-10 4 64,5-3-64,-9 1 63,9-5-63,-4 3-32,4-2 96,3-4 64,2 0 0,2-3 0,0 3-32,6 0 64,-1-5-32,2-6 0,3 1-192,2 3 32,3-4 0,2 3 0,0-2-96,12 2 0,0 1 192,11-4 96,-1 1 160,4 2 192,0 2-96,3 2 64,-6 1-288,6-1-128,-5-2-64,4-2 32,-4 0-32,-3 8-32,-1-3-1888,1-1-799,-5-4-2337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7:51.677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631 476 5248,'0'-2'2016,"0"3"-1088,0-1-672,2 1 576,-2-1-192,1 0 0,1 2 0,0 0 0,0 0-352,0 3-32,3 0 64,2 2-64,0 1 32,2 0 32,1 1 32,0 3-96,-1-1-96,-1 4-64,0-1 0,-1 1 288,-2-4 224,1 1 32,-3-2-1,0-1 161,0-1 32,-1-2-288,0-1-96,-1-1 32,-1-1 0,0-2-64,-1-1 0,-1-1-160,0-2-96,-1 0 64,0-1-128,-2-2 0,0-1-32,-3-2-64,-1-1 160,-1 0 32,1-1 0,1 1 32,0 0 0,2 3 32,0 1-128,2 1-32,2 0-96,0 2-96,0 1-96,4 0 32,0 2 32,3 2-32,2 3 32,1 2 96,0 2 0,1 2 32,1 0 0,0-3 64,-1 1-32,-1-3-32,0 0 96,-4-2 0,1 0 32,-2-1 0,-2-1-64,2-1 32,-3-1 0,0 0 32,-1-1-64,-2-1-64,2 0 32,-2-6 32,0 1-32,0-2 64,1 1-128,-2 1 0,1 0 32,2 0 64,-2 3-256,2 1-32,1 1 64,2 1 0,1 1 96,1 2-32,1 0 32,0 3 0,0-1 0,-1 5 64,-1-1 0,1-2 0,0 1 64,-2 0-96,0-2 0,0-1 96,-1 0 32,0-2-32,-1 0 32,0-2 0,0 0 96,1-1-96,-1-2-64,0-1 0,0-2 32,0 1 32,0 0 32,0 1-224,-2 4-160,-1 3 64,0 3 96,-2 0 64,0 2 32,-1 0 0,-2 1 0,-1 1 0,-2 2-96,1 2 0,0 0 64,0 0 0,2 1-128,1-2 32,2-5 64,1 0 96,1-3-64,1-2 0,2-2-32,1-2 0,2-3 128,1-4 32,1 0-32,-1-3 32,2 1-64,1-1-32,1-1 32,-1 0-32,0 0 0,-2 2 64,1 0-96,-2 3-64,0 2 128,-3 2 96,0 1-96,-2 3-32,0 3-64,-6 1 0,2 2 64,-2 0 0,-1 1 0,-1 2 0,1 0 0,0 0 0,2 0-512,0 1-192,2-2-2272,1 0-991,2-4-1121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8:24.109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1560 1560 5376,'-2'-3'2112,"1"1"-1152,1-2-352,0 2 672,0-2-160,0-2 64,0-2-192,0-1-32,3-6-544,2-6-32,5-7-32,3-12-192,6-6-96,8-3-128,8-11-32,2 5 64,-3 4 64,5 5 64,2 4 96,3 2 32,0 3 31,-1-4-127,4 2-32,1 2-96,-2 5-32,-4 3 32,-6 5 64,-4 7-32,-4-1-32,-5 5 32,-5 4 32,-2 3-32,-3 1-32,-3 1-128,-1 1 0,-2 1-575,-2 1-257,1 1-992,-3 0-416,0 1-1216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8:25.448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1533 862 5376,'0'-2'2016,"2"2"-1088,-2 0-608,0 0 544,0 0-128,1 2 0,1 2-320,-1 0-160,1 7-160,2 1 0,-1 3 0,0 2-32,1 2-64,0 3 32,1-4-32,0 1 0,-1 0 0,-1-1 0,1 2 0,0-5 64,-1 0 32,-2-2-128,2-3 32,-3 2 128,1 1 160,1-5 32,-2 0 128,0 2-224,2-8-64,0 2-32,-1-3 64,1-2 32,2-3 32,-1 2 128,1-4 160,-1 1-160,2-5 32,0-3-129,2 0 65,4-1-64,3-2 0,0-2-160,2-2-32,3 3 96,0-3 96,-1 0-192,-2-1-128,-1 1 0,0 5 64,-3 3-160,-2 1 32,-1 3-544,-2 1-192,-2 3-927,1 0-385,-3 2-1440,-1 0-992,-1 1 1920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8:25.962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1533 863 5120,'-2'0'1920,"2"0"-1024,2 0-640,-2 0 576,3 2-192,1 0-64,5-1-192,3 2-64,1 2-192,5-1 192,5 0 160,-1-1 192,3 1 64,0-1-320,-3 3-160,-1 0-32,-2 1 64,1-3-64,-3-1 32,-2 0-96,0-1 64,-2-1-64,-5-1 0,-1 0-96,-2 0-64,-1 0-832,-1-1-384,-1-1-896,-2 0-320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8:28.156"/>
    </inkml:context>
    <inkml:brush xml:id="br0">
      <inkml:brushProperty name="width" value="0.04" units="cm"/>
      <inkml:brushProperty name="height" value="0.04" units="cm"/>
    </inkml:brush>
  </inkml:definitions>
  <inkml:trace contextRef="#ctx0" brushRef="#br0">1583 877 4736,'-3'8'1760,"3"-7"-960,-3 4-736,3-2 448,0 5-320,0 1-96,0 2 64,0 4 128,0 1-160,0 0-64,3-2-32,-2 0 96,1-2 64,1-3 352,-1-1 128,-1-1-160,1-4 32,-2-3-32,2-2 64,-2-1 96,0-2 64,0 0-192,0-6 0,-2 1-320,0-3-64,1-1-96,-1 1 32,0 0-64,1 2-32,1 1 32,0 4 32,-2 2-32,2 4-32,-1 1-64,1 4 32,0 5 32,0-2 64,0 0-32,0 2-32,0-1-64,1 2 32,1-3 32,-1-1 0,-1 0 128,2-1-64,-2-2 128,0 1-128,0-3 383,0-1-223,-2-4 448,2 2-384,-3-7 288,2 0-320,-5-6 192,4 2-224,-3-7 0,4 2-128,-5-2 0,5 5-32,-3 2-128,2 3 32,-2 3-128,4 4 96,-1 5-32,1 3 32,-2 3 128,4 4-32,-2-1-32,1 3 32,2-2-32,0 0 0,-2-2 0,3 0 0,0-2 64,-1-1-32,-1-4 192,0 1-128,-2-5 384,0 1-256,-2-3 224,2-2-224,-2-5 0,1-2-64,-1-4 0,0 2-192,0 0-32,1 5-64,-2 0 96,3 1-64,0 6 32,0 1 0,0 4 0,3 4 64,-2 1 64,3-1-32,-1 3-32,2-3 32,-1 1-32,1-1 0,-2-2 64,1-1-96,-3 0 0,1-2 96,-2-3 96,0 0-64,0-2 0,0-3 32,0-2 0,0-2-64,0-2 32,0-2-224,-2 5 32,2 0 32,-1 4 32,-1 3-64,-1 2 64,0 2-32,-1 3-64,0 0 96,1 4 64,0-2 0,-1-1-32,2 1-64,1 0 32,-2 0 32,3 0 0,0 0 0,0-3 0,4 0 64,-2-3 32,2-2-128,1-2 32,0-3 0,2 1 0,-1-5 0,5-1 64,2 1-96,-5 1 0,1 0 32,-3 1 0,1 0 0,-1 1 64,0 3-96,-3 0 0,0 1 32,-3 2 0,0 0 0,0 3 0,-1 2 0,-3 3 0,1 1-96,-4 1 64,0-1 32,-1 0 64,3-1-32,0-1-32,0-2 96,2 1-64,-1-4-32,1 1 32,0-4-32,6 1 0,0-4-96,2 1 64,2-5-32,0 3 0,1-7 128,2 5-32,-1-2-32,-1 1 32,-1-1-128,1 4 64,-2-2 96,0 4-32,-3-2-96,0 5 32,-3 0 32,0 2 0,-3 4 0,0 2 0,-5 3 0,1 0 0,-3 0 0,1 1 0,-1 1 0,0-2 0,2-2 64,3-2-32,0 0-32,1-2 32,1-4-32,3-1 0,0-5 64,3 2-32,1-5-96,3 4 32,-1-7 32,3 3 0,-2-6 0,1 3 0,-2-1 0,-1 1 0,1 2 64,-3 1-32,-1 0-32,-2 2 32,0-1 32,-2 4 32,0 1-32,-1 0-64,-1 0 32,-1 2 32,-3 0-32,1 0 64,-3 0 64,2 0 64,-1 0-96,3-1-96,-4-1 64,3 1 0,0-3-32,2 4-64,2-1-64,2 1 32,1 0-32,0 0 0,3 0 64,2 1 64,6 1-192,1 0 32,-2-2 32,2 0 96,1 0 0,-3 0-32,0 0 96,1 0 0,-2-2-32,-2 2 32,-2 0-64,-1-2-32,-3 1 32,-1-1 32,-1 1 32,-3-1 32,-1 1-160,-2-1 32,-1 2 0,0-1 0,-2-2 128,-3 1 64,2 1 64,1-1 64,0 2-160,0 0-32,0 2-128,5-1-96,2 2-32,-1 0 96,3 0-576,2 0-128,3 0-704,1 2-224,2 0-512,7-1-255,2 2-2337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07.224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1729 977 3584,'0'10'1408,"2"-18"-768,1 13-416,-3-5 480,6 3-224,3 1 64,1-8-32,2 3-32,4-1-224,3 1 32,6-1 64,7-2-128,1 2 32,3 0-96,7-4 64,5 1 0,7 1 96,5 0-96,-1-1 32,2 0 32,3-3 64,-1 0 32,-6 0 64,-6 3-160,-4-1-32,-5 1-64,-6-1 32,-5 2 0,-5-2 96,-4 2-32,-6 3 0,-3-2 32,-3 2 128,-1 0-64,-3 1 31,-1-2-31,-1 2 0,-2-2-64,-2 2-32,0 0-256,-2 0 0,-2 0-96,-1 0 0,-4 0 64,3 2 0,0 0-96,0 0 0,-1 5 64,1 2 0,-3 1-64,1 4 0,-1 7 64,-1 3 64,-1 4-64,-4 4-64,-1 2 64,-1 3 0,-1 7 32,4 1 0,-1-1 0,3-9 0,1 1 0,0-4 64,1-7-96,-3-1 0,0 0 96,3-4 32,-1 1-32,1-3-64,-1 0-64,1-4 32,-3 0-1023,0-3-481,3-2-736,-1 5-192,-2-13-928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9:53.078"/>
    </inkml:context>
    <inkml:brush xml:id="br0">
      <inkml:brushProperty name="width" value="0.028" units="cm"/>
      <inkml:brushProperty name="height" value="0.028" units="cm"/>
      <inkml:brushProperty name="color" value="#FFF200"/>
    </inkml:brush>
  </inkml:definitions>
  <inkml:trace contextRef="#ctx0" brushRef="#br0">1435 1444 7296,'0'-1'2816,"-8"-1"-1536,5 2-1280,3 0 576,-2 0-256,-2 0 0,-2 0 0,-1 2 32,-3 6-160,-6 1 96,-6 2 32,-4-2 96,-3 2 96,-6 0-32,-3 1 32,-5-2-65,0 0 33,-1 0 32,-2-4 64,-4-3-192,-2-3-64,0-3-96,0-3 0,3-6 0,1-8 32,2-6 224,11-3 128,10-8-160,11-3-32,14-15-384,10 1-160,-2 12-96,29-12 32,15 3-32,13-2 0,-18 15 256,48 3 128,7 13-160,3 20-32,-10 15 0,-18 11 0,-18 16-192,-21 26 0,-22 29-896,-25 10-288,-21 26-3871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29:58.309"/>
    </inkml:context>
    <inkml:brush xml:id="br0">
      <inkml:brushProperty name="width" value="0.028" units="cm"/>
      <inkml:brushProperty name="height" value="0.028" units="cm"/>
      <inkml:brushProperty name="color" value="#FFF200"/>
    </inkml:brush>
  </inkml:definitions>
  <inkml:trace contextRef="#ctx0" brushRef="#br0">2508 2072 7424,'3'0'2816,"-2"0"-1536,1-1-1216,-2 1 608,0 0 64,0 0 192,-2 1-160,-2-1-64,-3 2-384,-5-1 160,-8 3 63,-7 1-31,-8-2 32,-7 0-96,-5-1-32,-5-2-32,-7-2 64,-2-1-160,-2-9-96,2-5-96,3-4-96,4-3 96,6 0 0,8-4 32,11-4 64,8-8-160,10-3-32,11 2-64,12-6-64,15 1 0,9-7 0,19 1 96,17 1 0,16 3-128,19 8-32,10 7 96,0 15 32,-4 10-32,-12 10 64,-23 12-32,-18 18 0,-24 11 128,-23 11 96,-26 23-128,-28 12-32,-29 27-1344,-29 18-607,-29 8-2753,-12 5-1504,-13-7 2976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41:22.69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2086 1059 7808,'-1'0'2976,"3"-2"-1600,0 2-1248,0 0 608,0 0-224,0 0 96,0 0-128,-2 0 32,2 0-288,0 0 224,-1 0 96,-1 3 319,0-1 193,0 1 0,-1 0 64,-1 0-128,1 0-32,-1 1-192,-1 0-32,-1 1-96,1 1-32,-1 0-320,0 0-96,-3 0-64,0 0 0,-2 2-160,-2 1 32,-4 1 64,-1 1 32,-3 3 32,-2-1 0,-7 2 64,-4-2 32,-4-2-32,0 1-32,-5-3-32,-5-2 0,-2 0-64,1-3 32,-5-2 64,0-2 64,0-3-96,-2-4-96,-2-4 64,0-3 0,2-3-32,-2-3-64,2-1 96,2-3 64,1-2-128,-1-4-96,4 0 160,3-1 96,0 0 32,4-4 32,-1-2 0,-3-7 0,2 4-224,7 1 0,3 1-608,1-4-256,0 3-2464,4-3-1024,-6 0-2591</inkml:trace>
  <inkml:trace contextRef="#ctx0" brushRef="#br0" timeOffset="1382">432 845 10560,'-2'4'1344,"1"-2"-64,-2-2-224,2-3 0,-1-5-192,-1-3 31,1-6-319,0-1 0,-1-6-64,0-5-32,0-5-224,-1 4-96,0 3-96,1-1-64,0 4 32,0 2-32,1 1-96,1 3 64,1 0-32,0 3 0,1 1 64,0 3 64,2 1-96,-1 2-64,1 1-32,-1 3 0,1 1 96,-1 1 0,1 1 32,0 1 0,0 0 0,1 1 0,-1 1 64,2 1 96,2 0-64,0 0 0,3 0 32,6 0 64,2 3 96,3 0 64,1 1-32,-2 1 32,1-3-64,2 0 64,-3 0-128,1-1 32,1 0-160,-3-1 0,-1 1 32,-3 1 0,-2-2-64,-2 0-64,-1 1 96,-2-3 64,-3 1-1824,1-1-800,-4-1-3391</inkml:trace>
  <inkml:trace contextRef="#ctx0" brushRef="#br0" timeOffset="919">429 818 3456,'5'5'1312,"-5"-2"-704,0 0-704,1 2 2208,-1 1-608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42:04.057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2086 1059 7808,'-1'0'2976,"3"-2"-1600,0 2-1248,0 0 608,0 0-224,0 0 96,0 0-128,-2 0 32,2 0-288,0 0 224,-1 0 96,-1 3 319,0-1 193,0 1 0,-1 0 64,-1 0-128,1 0-32,-1 1-192,-1 0-32,-1 1-96,1 1-32,-1 0-320,0 0-96,-3 0-64,0 0 0,-2 2-160,-2 1 32,-4 1 64,-1 1 32,-3 3 32,-2-1 0,-7 2 64,-4-2 32,-4-2-32,0 1-32,-5-3-32,-5-2 0,-2 0-64,1-3 32,-5-2 64,0-2 64,0-3-96,-2-4-96,-2-4 64,0-3 0,2-3-32,-2-3-64,2-1 96,2-3 64,1-2-128,-1-4-96,4 0 160,3-1 96,0 0 32,4-4 32,-1-2 0,-3-7 0,2 4-224,7 1 0,3 1-608,1-4-256,0 3-2464,4-3-1024,-6 0-2591</inkml:trace>
  <inkml:trace contextRef="#ctx0" brushRef="#br0" timeOffset="1">432 845 10560,'-2'4'1344,"1"-2"-64,-2-2-224,2-3 0,-1-5-192,-1-3 31,1-6-319,0-1 0,-1-6-64,0-5-32,0-5-224,-1 4-96,0 3-96,1-1-64,0 4 32,0 2-32,1 1-96,1 3 64,1 0-32,0 3 0,1 1 64,0 3 64,2 1-96,-1 2-64,1 1-32,-1 3 0,1 1 96,-1 1 0,1 1 32,0 1 0,0 0 0,1 1 0,-1 1 64,2 1 96,2 0-64,0 0 0,3 0 32,6 0 64,2 3 96,3 0 64,1 1-32,-2 1 32,1-3-64,2 0 64,-3 0-128,1-1 32,1 0-160,-3-1 0,-1 1 32,-3 1 0,-2-2-64,-2 0-64,-1 1 96,-2-3 64,-3 1-1824,1-1-800,-4-1-3391</inkml:trace>
  <inkml:trace contextRef="#ctx0" brushRef="#br0" timeOffset="2">429 818 3456,'5'5'1312,"-5"-2"-704,0 0-704,1 2 2208,-1 1-608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45:24.30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1535 545 10112,'-2'1'3776,"2"3"-2048,0 0-2016,0-2 576,0 2-384,-2 2 64,1 2 32,-2 1 64,-1 2-32,0 3-32,-1 6 96,-1 1 224,-1 2 96,-2 4-193,-1 5-127,-1 0 0,-5 0 64,-1 3 224,-2 4 128,-2 2-128,-2 0 32,-3 4 96,-3-3 64,-1 0-160,0 5-96,-1-4-160,-5 2-64,1 2-32,0-2 32,-1-1 0,-2 3 32,-2-2 64,3-6 96,-5 0 0,4 2 0,1-8-160,0-1-32,-1-4-960,1-2-384,-1-5-2336,3-5-1023,0-6 63</inkml:trace>
  <inkml:trace contextRef="#ctx0" brushRef="#br0" timeOffset="1532">1323 601 4224,'-3'0'1664,"5"0"-896,-2 0-416,0 0 480,1-2-192,1-2 32,2-2-320,1-1-64,1-4-160,3-3 192,2-3 160,3 1 64,0-2-32,0 2-256,1-1-160,-3 0-64,0-2 32,0 3-32,-3 0-32,0 2 32,-1 3-32,-1 0 256,-2 2 160,0 2-64,0 2-32,-1 0-192,0 1-96,0 1-96,0-1-32,0 3 128,-1 0 32,2 1-96,0 2-32,0 0-64,0 4 0,2 2 96,1 4 0,-2 2 32,1-1 64,1 2-96,-1-1 0,2-1 224,0 1 192,-1 0 224,1 0 160,-1 1 32,0-1-1,-2-1-383,0-2-96,-1-1-128,0-2-32,-1-1-96,-1 0-64,0 0-1376,-1-1-671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50:23.69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1259 303 5632,'-2'2'2176,"0"2"-1152,-1 2-832,1-3 544,-1 1-320,-2 3-64,-4 3-64,-2 1 32,-1 3-160,-4 3 32,-1 0 32,-4 2-32,2 0-32,0 0-96,1 0-64,0-1 32,3-2 32,2-2 32,2-4 96,2-2 32,4-1 96,1-3 32,0 0 96,4-3-160,-2 1-32,2-2-128,2 1-96,0 1 0,0 0 32,3 0-96,-1 1 0,3 1-32,1 7-64,3 3 160,2 2 32,3 1 0,1 3 32,2 1-64,1-1 64,0 1 0,-3-4 32,-1-2-64,-1-3 32,-3 0-1280,-3-5-448,-1-1-2240</inkml:trace>
  <inkml:trace contextRef="#ctx0" brushRef="#br0" timeOffset="-3488">1119 561 8448,'0'1'3168,"1"0"-1728,0 0-1120,-1-1 736,1 0-640,2 0-160,-1 0-96,3 0-32,2 0-64,1 0-64,2-1 96,0 0-128,4 0-64,0 0 64,3 1 0,3 0 32,5 1 0,-1 0-96,3 2 64,1 0 32,1 3 64,3 2-96,4 0 0,0 4-32,-1-2 0,1 4 0,3-1 0,-2 6 64,1 0 0,-2 9 0,3-2 0,-1 1-96,0 5 64,-1 2 32,-3 4 0,-1 2 0,-1 0 0,0 5-96,-2 3 64,-3-1 32,0 3 0,-3 1 64,-3 0 96,-1 6-64,-1-1 0,-1 0 32,-1 7 64,-2-2-96,-1-2 0,-2 1-32,3 12-64,-5-10 32,0 0 32,-1-4-32,-4-3 64,0-2 224,-2 2 159,0-5 129,-2-4 32,-1 0-224,0-4-96,0 0-96,0-6 0,0-3-64,0-7 0,0-3-96,0-3 32,-1-1-64,1-2-32,0-4-256,-1-3-160,1-4-3743,0-6-2785,1-7 2336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50:40.52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1517 2234 5888,'-4'2'2176,"4"2"-1152,0-2-224,0-2 864,0 0-352,0 0-96,0 3-448,0-3-128,0 3-384,0-1-96,0 4-32,0 0-160,0 2-32,0 6 32,4 3 0,-1-10 32,0 30 0,4 5-96,2 11 64,3-4 32,4 13 0,9 11 0,6 11 0,10 5-96,7 17 0,2 12 128,3 4 96,-2-7 32,9 2 64,3-3 64,5-8 159,5-8 97,-8-15 64,2-4-64,-6-9 64,-6-9-128,6-5 32,-8-9-160,-3-2-32,-2-3-128,-11-8-32,-5-4-448,-11-5-224,-4-5-2112,-6-7-991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50:41.62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1485 2609 4224,'0'11'1664,"4"-3"-896,-4-10-608,0 2 416,0 0-128,0 0 0,0 0 96,3 6 32,0-4-288,0 4 256,-3-6 96,0 5 96,0-8 32,0 1 64,0 4 96,0-4-64,0-4 32,0-2-321,0-6-95,0 0-128,4-9 0,1-10-256,3-3-128,0-4-96,-1 10 0,-1 7 160,4-2 32,3-9-96,-4 6 32,0 2 0,1 4 0,-5 0 0,2 2 0,-3 10 0,-2-2 64,1 10 320,-3 2-64,4 0-32,-1 0 64,0 4 0,2 8 32,6 2 0,1 6 0,4 5 0,3 3 160,6 1 32,-3 1-160,3 4-96,4-1-160,-5 0-128,2-1 0,-4-4-32,-4-4-160,-5-7-32,-3-2-2016,-1-7-928,0 0-2431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56:23.66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385 752 7552,'-4'-3'2880,"4"1"-1536,0 2-1280,0 0 608,0 0-480,0 0-128,0 0-32,2 2-32,0-1 0,0 3-96,2-1 64,-1 3 32,2 2 64,3 2-96,-1 6 0,3 0-32,0 4 0,2 0 64,2 0 0,1 1 0,5 4 0,2 5-96,4 2 0,2 0-32,4 0 96,2 0 64,7 4 64,1 2-32,1 0-64,5-2 224,5 1 160,2 5-192,2-2-32,8-1-32,-3 1 64,10 4-96,1-1-64,4-1 0,0-1-32,7 0 0,4 1 64,4-2-96,1 0 0,2-4 96,5 1 32,6 2-32,-4-3-64,6-2 32,1-2-32,-2-1 192,6-2 128,2-2-96,1 4 32,3-3-160,24 0 0,-4-4 96,-5-3 96,-3-3-64,0-5-64,0-3 0,-4-1-32,4-4-1,-2-1 65,-1-3 96,4-1 64,-3-1 32,-1-3 0,3-3-128,-4-2 0,-2-3-32,2 0 32,-4-10-64,0-1-32,-2-3-96,-5 4 32,-1-3 0,-1-1 96,-3 0-32,-5-8 0,-3 0-96,-2 1 32,-4 2-64,-3-3 64,-2-5 64,-4-2 64,-1 2-96,-6 2-32,-2-5 32,-2 0 64,-5 2-160,0 0-96,-4 2 32,-2-5 64,-1 0 0,-5 3 64,-5 3 64,-3-2 64,0-4 32,-2 3 0,-5 4 0,-3 0 64,-4-1-160,-2-1-32,-2 1 64,-5 6 32,-2-2-256,-3 5-32,-2 1 0,-3-2 32,0 1-128,0 3 32,-4 2-640,0 3-224,-1 3-1664,-1-2-767,-4 7-1729</inkml:trace>
  <inkml:trace contextRef="#ctx0" brushRef="#br0" timeOffset="7963">7702 882 5376,'-2'1'2112,"2"-1"-1152,0-1-640,2 1 640,-2-1-160,5-2 0,3 0-64,1-2-96,4-2-320,1-3 160,5-1 64,1-3-160,4 0-64,3 0-160,-2 3-128,-2 1 0,-3 2-32,0 0 0,-3 1 64,-2 1 32,-2 2 32,-2 1-64,-4-1 32,-2 2 128,1 0 128,-3 0 64,0 1 95,0 1-287,-2-2-64,0 2-96,-1 0 32,0 0-64,0 0 64,0 2-128,0 1 0,0-1 32,2 0 64,-1 0-96,0 1 0,2 2 32,-1 3 0,2 3 128,0 7 64,-1 2-160,1 5 0,-1-3 256,-1-1 96,2 1 32,0 0 0,-1-3-224,1 1-64,0-3 0,-1-1 0,-1-2 0,0-3 0,-1-4-64,-1 0-64,0-1-64,0-2 32,-1 0-672,-1-3-320,1 2-1183,0-2-449,-1 0-1760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1259 303 5632,'-2'2'2176,"0"2"-1152,-1 2-832,1-3 544,-1 1-320,-2 3-64,-4 3-64,-2 1 32,-1 3-160,-4 3 32,-1 0 32,-4 2-32,2 0-32,0 0-96,1 0-64,0-1 32,3-2 32,2-2 32,2-4 96,2-2 32,4-1 96,1-3 32,0 0 96,4-3-160,-2 1-32,2-2-128,2 1-96,0 1 0,0 0 32,3 0-96,-1 1 0,3 1-32,1 7-64,3 3 160,2 2 32,3 1 0,1 3 32,2 1-64,1-1 64,0 1 0,-3-4 32,-1-2-64,-1-3 32,-3 0-1280,-3-5-448,-1-1-2240</inkml:trace>
  <inkml:trace contextRef="#ctx0" brushRef="#br0" timeOffset="1">1119 561 8448,'0'1'3168,"1"0"-1728,0 0-1120,-1-1 736,1 0-640,2 0-160,-1 0-96,3 0-32,2 0-64,1 0-64,2-1 96,0 0-128,4 0-64,0 0 64,3 1 0,3 0 32,5 1 0,-1 0-96,3 2 64,1 0 32,1 3 64,3 2-96,4 0 0,0 4-32,-1-2 0,1 4 0,3-1 0,-2 6 64,1 0 0,-2 9 0,3-2 0,-1 1-96,0 5 64,-1 2 32,-3 4 0,-1 2 0,-1 0 0,0 5-96,-2 3 64,-3-1 32,0 3 0,-3 1 64,-3 0 96,-1 6-64,-1-1 0,-1 0 32,-1 7 64,-2-2-96,-1-2 0,-2 1-32,3 12-64,-5-10 32,0 0 32,-1-4-32,-4-3 64,0-2 224,-2 2 159,0-5 129,-2-4 32,-1 0-224,0-4-96,0 0-96,0-6 0,0-3-64,0-7 0,0-3-96,0-3 32,-1-1-64,1-2-32,0-4-256,-1-3-160,1-4-3743,0-6-2785,1-7 2336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10.374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938 2877 1920,'0'0'768,"2"0"-384,0 0-256,-2 0 320,4 0-128,0-1 64,0-1-32,2 0 96,3-2-96,2 1 32,-1-1-160,4-1 32,2-2-160,8 2 0,-1-1 32,2 1 64,4-3-96,7 1 224,7-11 96,10 0-64,4-3-32,9-9-64,12-8 64,11-1 128,9-6 32,15-2-192,8-3-96,15-15-32,3-1 32,12 1 32,1-2 96,13-8 32,-1-3 32,2 9-192,8-6-64,-3-1 224,2-1 64,-7 10-192,-7 2-64,-9 6 32,-12 8 32,-10-1 256,-8 9 128,-21 5 192,-8 5 63,-12 5-319,-10 2-96,-9 6-192,-9 5-96,-14 4-160,-7 1-64,-5 3-1024,-12 3-415,-15 6-1217,-10 7-512,-19 6-192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1517 2234 5888,'-4'2'2176,"4"2"-1152,0-2-224,0-2 864,0 0-352,0 0-96,0 3-448,0-3-128,0 3-384,0-1-96,0 4-32,0 0-160,0 2-32,0 6 32,4 3 0,-1-10 32,0 30 0,4 5-96,2 11 64,3-4 32,4 13 0,9 11 0,6 11 0,10 5-96,7 17 0,2 12 128,3 4 96,-2-7 32,9 2 64,3-3 64,5-8 159,5-8 97,-8-15 64,2-4-64,-6-9 64,-6-9-128,6-5 32,-8-9-160,-3-2-32,-2-3-128,-11-8-32,-5-4-448,-11-5-224,-4-5-2112,-6-7-991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1485 2609 4224,'0'11'1664,"4"-3"-896,-4-10-608,0 2 416,0 0-128,0 0 0,0 0 96,3 6 32,0-4-288,0 4 256,-3-6 96,0 5 96,0-8 32,0 1 64,0 4 96,0-4-64,0-4 32,0-2-321,0-6-95,0 0-128,4-9 0,1-10-256,3-3-128,0-4-96,-1 10 0,-1 7 160,4-2 32,3-9-96,-4 6 32,0 2 0,1 4 0,-5 0 0,2 2 0,-3 10 0,-2-2 64,1 10 320,-3 2-64,4 0-32,-1 0 64,0 4 0,2 8 32,6 2 0,1 6 0,4 5 0,3 3 160,6 1 32,-3 1-160,3 4-96,4-1-160,-5 0-128,2-1 0,-4-4-32,-4-4-160,-5-7-32,-3-2-2016,-1-7-928,0 0-2431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1259 303 5632,'-2'1'2176,"0"2"-1152,-1 1-832,1-2 544,-1 1-320,-2 1-64,-4 3-64,-2 0 32,-1 2-160,-4 2 32,-1 0 32,-4 2-32,2 0-32,0-1-96,1 0-64,0 1 32,3-3 32,2-1 32,2-2 96,2-2 32,4 0 96,1-2 32,0-1 96,4-1-160,-2 0-32,2-1-128,2 0-96,0 2 0,0 0 32,3-1-96,-1 1 0,3 0-32,1 5-64,3 3 160,2 0 32,3 1 0,1 3 32,2 0-64,1-2 64,0 2 0,-3-2 32,-1-3-64,-1 0 32,-3-2-1280,-3-2-448,-1-1-2240</inkml:trace>
  <inkml:trace contextRef="#ctx0" brushRef="#br0" timeOffset="1">1119 473 8448,'0'1'3168,"1"-1"-1728,0 1-1120,-1-1 736,1 0-640,2 0-160,-1 0-96,3 0-32,2 0-64,1 0-64,2-1 96,0 1-128,4-1-64,0 0 64,3 1 0,3 0 32,5 1 0,-1 0-96,3 1 64,1 0 32,1 2 64,3 1-96,4 0 0,0 3-32,-1-1 0,1 2 0,3 0 0,-2 3 64,1 0 0,-2 7 0,3-2 0,-1 1-96,0 3 64,-1 1 32,-3 4 0,-1-1 0,-1 2 0,0 3-96,-2 1 64,-3 1 32,0 0 0,-3 2 64,-3 0 96,-1 3-64,-1 0 0,-1 0 32,-1 5 64,-2-2-96,-1-2 0,-2 2-32,3 7-64,-5-6 32,0 0 32,-1-3-32,-4-1 64,0-2 224,-2 0 159,0-1 129,-2-4 32,-1 0-224,0-2-96,0 0-96,0-5 0,0-1-64,0-5 0,0-1-96,0-3 32,-1-1-64,1-1-32,0-2-256,-1-3-160,1-2-3743,0-4-2785,1-4 2336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1517 2234 5888,'-4'2'2176,"4"2"-1152,0-2-224,0-2 864,0 0-352,0 0-96,0 3-448,0-3-128,0 3-384,0-1-96,0 4-32,0 0-160,0 2-32,0 6 32,4 3 0,-1-10 32,0 30 0,4 5-96,2 11 64,3-4 32,4 13 0,9 11 0,6 11 0,10 5-96,7 17 0,2 12 128,3 4 96,-2-7 32,9 2 64,3-3 64,5-8 159,5-8 97,-8-15 64,2-4-64,-6-9 64,-6-9-128,6-5 32,-8-9-160,-3-2-32,-2-3-128,-11-8-32,-5-4-448,-11-5-224,-4-5-2112,-6-7-991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1485 2609 4224,'0'11'1664,"4"-3"-896,-4-10-608,0 2 416,0 0-128,0 0 0,0 0 96,3 6 32,0-4-288,0 4 256,-3-6 96,0 5 96,0-8 32,0 1 64,0 4 96,0-4-64,0-4 32,0-2-321,0-6-95,0 0-128,4-9 0,1-10-256,3-3-128,0-4-96,-1 10 0,-1 7 160,4-2 32,3-9-96,-4 6 32,0 2 0,1 4 0,-5 0 0,2 2 0,-3 10 0,-2-2 64,1 10 320,-3 2-64,4 0-32,-1 0 64,0 4 0,2 8 32,6 2 0,1 6 0,4 5 0,3 3 160,6 1 32,-3 1-160,3 4-96,4-1-160,-5 0-128,2-1 0,-4-4-32,-4-4-160,-5-7-32,-3-2-2016,-1-7-928,0 0-2431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1259 303 5632,'-2'1'2176,"0"2"-1152,-1 1-832,1-2 544,-1 1-320,-2 1-64,-4 3-64,-2 0 32,-1 2-160,-4 2 32,-1 0 32,-4 2-32,2 0-32,0-1-96,1 0-64,0 1 32,3-3 32,2-1 32,2-2 96,2-2 32,4 0 96,1-2 32,0-1 96,4-1-160,-2 0-32,2-1-128,2 0-96,0 2 0,0 0 32,3-1-96,-1 1 0,3 0-32,1 5-64,3 3 160,2 0 32,3 1 0,1 3 32,2 0-64,1-2 64,0 2 0,-3-2 32,-1-3-64,-1 0 32,-3-2-1280,-3-2-448,-1-1-2240</inkml:trace>
  <inkml:trace contextRef="#ctx0" brushRef="#br0" timeOffset="1">1119 473 8448,'0'1'3168,"1"-1"-1728,0 1-1120,-1-1 736,1 0-640,2 0-160,-1 0-96,3 0-32,2 0-64,1 0-64,2-1 96,0 1-128,4-1-64,0 0 64,3 1 0,3 0 32,5 1 0,-1 0-96,3 1 64,1 0 32,1 2 64,3 1-96,4 0 0,0 3-32,-1-1 0,1 2 0,3 0 0,-2 3 64,1 0 0,-2 7 0,3-2 0,-1 1-96,0 3 64,-1 1 32,-3 4 0,-1-1 0,-1 2 0,0 3-96,-2 1 64,-3 1 32,0 0 0,-3 2 64,-3 0 96,-1 3-64,-1 0 0,-1 0 32,-1 5 64,-2-2-96,-1-2 0,-2 2-32,3 7-64,-5-6 32,0 0 32,-1-3-32,-4-1 64,0-2 224,-2 0 159,0-1 129,-2-4 32,-1 0-224,0-2-96,0 0-96,0-5 0,0-1-64,0-5 0,0-1-96,0-3 32,-1-1-64,1-1-32,0-2-256,-1-3-160,1-2-3743,0-4-2785,1-4 2336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4:11.59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606 396 3968,'-2'0'1472,"2"0"-768,0 2-128,0-2 1120,0 0-928,0 0 704,0 0-864,1 0 224,0 0-480,-1 0-64,3 1-160,-2 0-96,3 0 0,-1 1-128,2 1 64,4 6 32,-1 1 0,6 3 64,-2 1-96,3 4 0,-1 4 32,0 2 0,2 2 0,-3-2 0,3 4 0,-1 1 0,-1 2 64,0-5-32,-3-4 64,0-2 288,-1 0 128,1-1-32,-2 1-32,-2-2-192,0-1-96,-1-2-64,-2-1 0,0-5-64,-1 3 64,-1-2-1280,-2-4-448,1-1-2304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4:48.55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933 454 4224,'-1'-3'1664,"1"6"-896,0-3-704,0 0 448,0 1-32,0 2 96,0 0-192,0 1 32,0 3-256,0 3-32,-1 5 0,0 6-64,0 3 32,-2-1-64,1 2 64,-1 6-64,0 1 64,1 1-64,-2-4 64,2-5-64,0-4-32,-1-3 32,1-5-32,0-1 64,0-3 32,1-2-32,0 0 32,0-2 0,-1-1 32,1 0-64,0-1 32,0-1-64,1-1-32,-1 0 32,0-1-32,-1-1 896,1 1-480,-2-2 832,-1 0-736,-3-5 672,1 1-672,-7-7 511,1 1-575,-6-6 192,0 2-384,-5-4 64,3 6-192,-1-3 64,4 5-96,-1 1-128,4 2 0,-3 2-32,5 2 0,-1 1-224,4 1 160,0 2-1024,4 1 672,-1 0-1791,4 1 1279,0-1-3552,5 1 2528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4:56.22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631 634 3072,'-1'2'1216,"1"-2"-640,-1 2-384,1-1 288,0-1-192,0-1-32,0 1 0,0 0 0,2-1 128,3-2 160,2-2-160,1-1 32,4-2-256,3-3 192,5-1 64,1 1-192,2-2-64,-1 0-32,0-2 64,-1 0-32,-1 1 64,-1 0-64,-4 1 0,-2 4-192,-1 2 32,-4 0 0,-2 3 64,-3 1-32,0 1-32,-2 1-480,-1 1-224,-1 3-800,0 1-1568,-1 2 288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4:57.53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637 492 2432,'0'-1'960,"0"1"-512,0 0-256,0 0 288,0 0 224,3 1 128,-1 0-256,3 1-96,1 1-192,2 3-32,3 0-160,2 2 96,1 2 96,-1 2-320,0-1-32,-1-1 32,-2-1 64,1 0 288,-2-4 160,0 1-224,-2-2-64,-1-1-128,-2-1 32,0 0 0,-2-1 32,-2-1-64,-1 0-64,-3-2 96,0-1-64,-2-3 64,-1-1 0,-1 0 32,-3-3-160,-1 1-32,0 1 96,2 1 96,0-1 32,2 4 64,2 1-64,1 0 0,1 0-192,2 1 32,2 1-64,4 1-64,4 3 96,2 0 0,-1 1 32,2 1 0,-1 2 0,2 2 0,-2-2-448,0 0-160,0 2-960,-2 0-1632,0-1 448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14.370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4407 968 5504,'-2'0'2112,"4"0"-1152,1 0-1120,-3 0 384,0 0 96,1 0 96,1-2 0,0 0 64,0 0-256,3 2 64,-1 0 64,5 2-288,2 2 0,1 3 0,5 6 32,6 7 96,9-2 32,1 2-96,3 2-96,0-4 0,4 3 32,-4-4-32,5 0 64,-2-2 576,1-2 256,-1 0-320,-1 0-96,-4 0-320,-2-1-64,-6-1-64,-3 0 32,-8 1-64,-5 0-32,-1 0 32,-5-2 32,-4 2-32,-2-2 64,0 0-64,0-3-32,-1 0 32,-1-3 32,0-1-32,0 1-32,-2 0 32,0-2-32,-1 2-96,-4 4 64,1-1 32,-3 0 0,-2 3-96,-1 2 64,-5 0-32,-6 11 0,-4 0 64,-3 1 0,3 4 0,-5 3 64,0 4-96,6-3-64,4-4-576,5-2-288,5-5-3104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4:57.92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695 477 3200,'-1'0'1216,"0"4"-640,-2 3-608,3-3 288,-1 4-160,0 2-64,0 4 0,0 3 32,-1 1 32,1 6 32,0-2 0,0 1 0,0-3-64,1-3-64,0-3 32,0-4 32,1-1-448,0-4-160,0-2-992,-1-3-448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4:58.38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710 470 4480,'0'-1'1664,"0"1"-896,0 1-480,0 0 512,-1 1-320,-1 2-96,1 5-96,0 0-32,0 5-128,-1 0-96,-1 3 0,1 3-32,-2 0 0,1 5 0,-1-2 64,2-1-32,0-5 64,0 0-640,1-6-192,1-4-128,0-2-672,0-7-1056,0-1 608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4:58.65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742 469 3328,'0'-5'1312,"0"6"-704,-1 1-288,1 2 384,-1 0-32,0 2-32,-2 2-64,0 1-32,-1 2-288,0-1 128,-1 4 96,-1 0-32,0 0 0,0 2-256,0 1-64,-1-1 0,1 2 0,1-3-640,1-2-224,0-3-256,2-9-256,3-3 544,0 0 0,2-5 96,1-5-1152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4:58.83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759 467 5632,'-7'7'2176,"2"-3"-1152,-3 9-768,4-8 576,-2 2-352,-1 3-96,-1 1-160,-2 2-64,1-1-96,1 1-320,1-2-96,1 0-2336,2-1-1376,1-1 1792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4:59.23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651 543 4352,'-4'0'1664,"6"0"-896,0 0-832,-1 0 288,4 0 192,2-1 192,1-1 160,3-1 160,1-1-480,2-1-32,0-1 0,-1-2-160,0-1-64,0 2-1088,-1 1-512,-2 0-1504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00.91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509 981 4352,'-4'0'1664,"5"1"-896,-1-2-896,2 1 2080,2 0-480,-1-1-288,1-2-160,1-3-608,2 0 160,0-2 160,2-4-96,1-3-64,3-2-256,4-5-64,3-6-64,3-3-32,-1-1-96,2-5 32,-2-1-128,-1 3 0,-3 2 96,1 0 32,-3 2-33,-3 5-63,-3 2 32,-1 3-32,-3 4 0,-1 1 0,0 4-511,-2 3-129,-2 2-896,0 1-288,-1 2-1920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03.56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522 606 2688,'0'0'1056,"5"0"-576,-1 0-64,-2 0 448,1 0 160,1-3 96,0-2 0,2 0 32,4-2-352,1-1-64,4-1-448,2-2-96,2 0-64,2 0-64,-1-1-64,2 0 32,-2 1 32,-2 0-32,-1 1-32,-4 2 32,-2 2-32,-2 1 64,-2 0 32,-1 1-128,-1 1 32,0 1 64,-3 0 32,0 0-128,0 1 32,-1 1 0,0 0 0,-1 0 0,0 0 64,0 0-96,0 2-64,0 1 64,2 1 0,0 1 32,3 2-96,1 2 0,0 2 64,0 6 0,0 1-64,1 3 64,-1 0 32,0-3 0,0-1 352,0-1 160,-1 1 96,0-2 96,0-1-32,-1-1-32,-2 0-192,-2-1-128,0 1-256,0-3-96,0 1-1152,-1-3-384,2 3-5152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05.91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531 480 3968,'-1'2'1472,"1"-4"-768,-1 5-128,1-3 576,0 0-96,0 0 96,0 3-352,1-1-96,2 0-416,1 0-32,3 2-32,4 0-96,1 2-96,4 1 0,1 0-32,2 2 192,-1 0-96,4 1 672,-2-2-416,2-2 544,-2 0-512,1 0 160,-4-2-320,-2-2 0,-3 1-128,-2 0-64,-2 0 0,-2-3-1728,0 0 928,-4 0-4192,2 0 2752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09.07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597 467 3584,'0'-2'1408,"0"1"-768,0 1-416,0 0 416,0 0-192,0 0 0,0 0-64,0 0 64,-2 0-224,1 0 0,1 0 0,0-2 256,0 2 64,0 0 0,0 0 64,0 0-128,0 0-32,0 0-192,1 3 0,1 2-224,-2 2-32,3 2 0,-1 2 0,1 1 0,-1 1 0,1 4 192,1-2 192,-1 0 160,-1 0 64,0-1-128,1-2 32,-2-1-224,0-3-32,0-2-64,0-1-32,0 0-192,-1-3-32,0-2-1536,0 0-608,3-1-1760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09.90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565 470 4096,'-5'2'1568,"3"-2"-832,0 1-160,-1 1 640,1 1-256,1-1 0,-1 0-128,1 0-32,0 1-448,2 0-64,3 3 32,-1-1-128,3 2 64,2-1 256,5 2 160,-2-2-96,3 1 64,4 0-224,0-1 0,2 0-257,0 1-31,-1 1-64,-3-1 32,0-1-64,-1 0 64,-3-2 0,-3 0 32,-1-1-64,0-1 32,-3-1 0,0 0 32,-2-1-768,1-1-383,-1 0-1665,-1-1-672,3 0-224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17.138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940 1894 4480,'-10'-4'1664,"10"3"-896,0-1-960,0 2 192,0 0 32,0-2 32,2 1-96,0-2 32,4-1 0,1 1 128,2 1 160,3 0-96,7 0-32,6 2 64,9 0 0,11 0 32,7-2 64,22-2 32,11 0 32,15-2-128,21-2-96,10 0 64,20 0 0,14-6 160,12-4 96,7 4-192,11 4-96,-1-2-96,-2 5 0,-4 1-128,-8 4 0,-6-2 96,-7 1 96,-6-5 704,-9 0 320,-10 1-256,-8 0-160,-8-1-288,-20-1-65,-10-3-191,-16-1 32,-12 2-160,-13-1 0,-8 5 32,-13-1 0,-9 3 0,-6-1 64,-5 0-864,-5 2-415,-5 0-1793,-5 3-768,-6-1 32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10.38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629 517 2304,'3'-6'960,"1"3"-512,1-5-96,-3 4 320,1-1 128,0 1 64,-1 0 96,1 0 128,-1 1-64,-1 0 32,-1 0-576,-1 2 192,0-1 192,-3 1-128,-1 1 32,0 0-128,-2 1-32,-1 2-192,0-1 0,1 2-192,-1 3 31,0 0-159,-1 1 0,2-1-32,2-1-64,-1-1-192,2 0-127,1-1-801,0 0-384,3-2-1632,5-3-1696,0-2 1504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10.83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595 479 7040,'-6'7'2624,"4"-7"-1408,1 5-992,1-2 640,-1 0-224,1 1-64,1 1-64,-1 1 0,0 0-256,0 0-224,1 0-64,0 1 32,0-1 64,3-1-2784,-1 0-2528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31.14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1207 424 3840,'-1'2'1472,"1"-2"-768,1 2-416,-1-1 512,1 0-32,-1 1 32,0 1-96,1 0-64,2 2-320,0 0 0,0 5 32,3 7 0,-1-5 32,-1-1-64,3 9 32,1-2-128,4 12-64,-2-6-64,5 12-96,-3-5-64,4 8 32,15 30 320,-1-12 160,-3-5 160,-4-5 96,-1-8-256,-2-3-96,-1-4-192,-2-6-128,-2-3 0,-2-5 32,-3-5-672,-1-2-224,-3-5-864,-2-2-352,-3-4-1472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36.27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1190 778 3712,'-1'6'1472,"1"-6"-768,0-1-320,0 1 1120,1-1-800,0-2 992,-1 2-992,3-4 800,-2 1-864,1 0 160,2-4-256,-1 1-32,1-6-160,-1 3-32,1-7-192,-2 2-32,1-4 96,0 2-32,-1-4 64,0 3-129,-2-5 1,2 5-32,-2-5 32,0 4-128,0 2 0,0-1-32,0 5 0,0-1 64,1 4 0,0-2 0,-1 4 0,0 1-95,0 2 63,0 0-32,1 2 0,-1-1 64,1 3 0,1 0 0,-1 1 0,2 0 64,0 2-32,2 1 63,-1 1-63,4 4 256,0 1-160,4 3 320,1-2-256,1 2 96,-1-1-160,1 0 224,0 1-224,1 1 384,-3-2-288,2 0 384,-3-1-352,0 0 288,-1-2-288,-1 0 64,-1-2-192,0 1-64,-1 0-32,-2-1-1184,1-1 640,0-1-3231,-2-1 2079,0-1-3936,1 1 3168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36.99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1199 603 3840,'-1'0'1472,"1"0"-768,1-2-480,-1 2 480,2-1 64,0 0 160,4-2 0,-1 2 64,6-4-544,-3 1 160,6-3 64,-1 0-224,6 0-32,-3 1-160,4-2 0,-3 0 256,3-2 160,-3 0-160,0 1-32,-1 0-160,-1 2-33,-2 1-159,-3 1-32,0-1 32,-3 2 64,-1 1-959,-3 1-321,0 0-1248,-3 1-512,0 0-608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36:38.07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1258 468 4224,'0'-7'1664,"0"7"-896,1-8-64,0 6 640,-1 2-96,0-1 0,0 1-512,0 0-192,-1 5-320,0-1-160,-1 6 32,1-1 0,-1 8 32,1-4-64,-2 5-64,2-3 32,0 1 32,0-1 32,-3-1 32,2-3-160,0-1 32,-1-2 0,2-1 0,0-2 0,1-4 64,0-1 256,1-5 96,0 2 0,2-6 0,-1 2-320,2-8-32,-2 2-128,1-1 0,1 1 128,-1 1 96,0 1-64,-1 1-64,-1 2 0,-1 4-32,0 1 0,-1 4 64,0 0-96,-3 7 0,1-1 32,-3 6 64,1-2-96,-2 4 0,-1-3 32,1 2 64,1-3-96,1-1 0,2-2 32,1-2 0,2-1 64,2-5 96,0 0-64,4-3 0,-1 0-32,2-2 32,1 0 0,2-5 96,-1 2-97,2-2-63,-2 2-95,0 0-33,0 0 128,-2 3 32,-1 1-1,-3 2 33,-1 0-64,-2 5 64,0-1-128,-4 4 0,0-1 32,-3 4 64,1-2-32,-1 2-32,1-3 32,0 1-32,2-1-96,0-1 64,1-2 160,3-3 160,0 0-96,3-2 64,1 1-160,4-4 0,-1 2-32,6-4 32,-2 1 64,1-2 64,-1 0 32,0 1 0,-3 1-64,-1 0 32,-1 2-64,-4 2 0,1 1-1248,-6 3-448,1 0-2335,-7 3-2145,0 0 1952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41:32.67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1339 484 5632,'0'3'2112,"0"-3"-1152,0-5-64,0 5 800,0 0-320,0 0 0,0 0-128,0 0-33,0 2-95,0-1 256,0 2-800,0-1 224,0 2-512,-1-2 0,1 2-192,0 0-128,0 1 0,-2 2 96,2 0-32,-2 4-32,2-1 32,-2 2-32,2 0 0,-2-2 0,1 1 0,-2 7-96,1 0 64,0 3 96,-1-1-32,0 3-32,0-1 32,-2 2-32,1-2 0,-2 4 64,3-2-32,-4 2 64,1-3-64,-2 1-32,0-2 32,-2 3-32,0-2 0,-2 2 64,1-2-32,-4-2 128,3-2-96,-4 3 128,3-1-128,-5 0 32,2-2-32,-5 1 32,5-4-64,-4 0 64,3-4-64,-4 3-32,2-2 32,-4 0-32,3 0 0,-2-1 64,4 0-32,-4 0 64,4-2-64,-6 1-32,7-3 32,-4 1-128,5-2 64,-1 0-384,2-1 192,0-2-2208,4-1 1344,-2-1-5311,5 1 3551</inkml:trace>
  <inkml:trace contextRef="#ctx0" brushRef="#br0" timeOffset="1815">809 1072 6912,'-1'-1'2624,"1"1"-1408,0 1-576,0-1 1408,0 0-1152,0 0 576,0 0-896,0 0 479,1 1-607,0 2 320,1 1-448,0 4 128,3 1-288,0 7 0,0-1-96,0 5 32,2-1-64,-1 3 128,2-1-96,-1 2 320,0-1-192,2-1 384,-2-2-320,-1 0 288,0-3-288,0-1 64,-2-2-192,0-1 0,-1-2-64,-1-2-608,1-3 288,-2-1-2016,0 0 1280,-1-1-3615,0-2 2591,-1-1-3296,1 0 3040</inkml:trace>
  <inkml:trace contextRef="#ctx0" brushRef="#br0" timeOffset="1199">802 1087 5888,'2'-1'2272,"-1"1"-1216,0 0-448,-1 0 672,0 0-224,0 0 0,0 1-288,-1 0-160,0 2-352,0-1-32,-1 4 0,-1-1-32,0 2 32,0 4-128,-2 1-64,-1 2 0,1-6 32,1 0-32,-2 4-32,-5 9 32,0 1 32,2-1-32,-2 0-32,-1-3 224,3-1 159,1-5 97,1-1 96,2-3-192,0-1-64,2-2-96,-1 0 0,3-3 0,-2 2 96,3-2-160,-1 0-96,0-2-32,1 2-32,0-1 0,1 0 0,0-1-160,3 0 96,0 0 96,0 1 0,0 0-32,1 2 32,1 0-128,1 0 64,3 2 160,-1 0-64,5 3 128,0-1-128,4 2-32,-1-1 0,1 1 96,-2-2-64,0 2 256,0-3-192,-3 2 320,2-1-256,-4-1 32,-1 0-128,-2 0-608,0-1 256,-4-2-2784,-1-1 1665,-2-1-4737,0-1 3392</inkml:trace>
  <inkml:trace contextRef="#ctx0" brushRef="#br0" timeOffset="2522">793 1173 6784,'-1'-1'2528,"1"2"-1344,0 2-480,0 0 896,0 0-416,0 1 256,0 3-832,0 1 159,0 0-479,0 6 192,1 0-256,0 7 0,0 0-128,1 1 224,0 2-192,1-2 160,-1-3-160,0-1 160,1-2-192,-2-2 192,1-4-192,-1-3 32,0-1-64,-1-5 32,0 0-64,-1-6 64,1 2-64,-1-5-32,1 3 32,-1-6-32,0 2 0,-2-6 0,3 2 0,-1-5 64,1 2-32,0-1 128,1 3-96,-1 0 32,0 4-32,0-1-64,2 5 32,-1 1-192,0 3 96,1 3-32,1 2 32,0 6 128,3 3-32,0 4 64,1 0-64,-1 1 128,0-2-96,-2-3 128,1 0-128,-1-2 128,0 0-128,-2-1 128,1-2-128,-2-1-1568,2-1 800,-3-4-5631,0 0 3519</inkml:trace>
  <inkml:trace contextRef="#ctx0" brushRef="#br0" timeOffset="3010">724 1282 8576,'-2'0'3232,"2"2"-1728,2-1-1248,-1 3 768,1-1-512,2 2-96,-1-1-256,2 1-128,1 2 0,1 2-32,0-3 0,1 2-2272,2 2-992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1259 303 5632,'-2'1'2176,"0"2"-1152,-1 1-832,1-2 544,-1 1-320,-2 1-64,-4 3-64,-2 0 32,-1 2-160,-4 2 32,-1 0 32,-4 2-32,2 0-32,0-1-96,1 0-64,0 1 32,3-3 32,2-1 32,2-2 96,2-2 32,4 0 96,1-2 32,0-1 96,4-1-160,-2 0-32,2-1-128,2 0-96,0 2 0,0 0 32,3-1-96,-1 1 0,3 0-32,1 5-64,3 3 160,2 0 32,3 1 0,1 3 32,2 0-64,1-2 64,0 2 0,-3-2 32,-1-3-64,-1 0 32,-3-2-1280,-3-2-448,-1-1-2240</inkml:trace>
  <inkml:trace contextRef="#ctx0" brushRef="#br0" timeOffset="1">1119 473 8448,'0'1'3168,"1"-1"-1728,0 1-1120,-1-1 736,1 0-640,2 0-160,-1 0-96,3 0-32,2 0-64,1 0-64,2-1 96,0 1-128,4-1-64,0 0 64,3 1 0,3 0 32,5 1 0,-1 0-96,3 1 64,1 0 32,1 2 64,3 1-96,4 0 0,0 3-32,-1-1 0,1 2 0,3 0 0,-2 3 64,1 0 0,-2 7 0,3-2 0,-1 1-96,0 3 64,-1 1 32,-3 4 0,-1-1 0,-1 2 0,0 3-96,-2 1 64,-3 1 32,0 0 0,-3 2 64,-3 0 96,-1 3-64,-1 0 0,-1 0 32,-1 5 64,-2-2-96,-1-2 0,-2 2-32,3 7-64,-5-6 32,0 0 32,-1-3-32,-4-1 64,0-2 224,-2 0 159,0-1 129,-2-4 32,-1 0-224,0-2-96,0 0-96,0-5 0,0-1-64,0-5 0,0-1-96,0-3 32,-1-1-64,1-1-32,0-2-256,-1-3-160,1-2-3743,0-4-2785,1-4 2336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41:32.67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1339 484 5632,'0'3'2112,"0"-3"-1152,0-5-64,0 5 800,0 0-320,0 0 0,0 0-128,0 0-33,0 2-95,0-1 256,0 2-800,0-1 224,0 2-512,-1-2 0,1 2-192,0 0-128,0 1 0,-2 2 96,2 0-32,-2 4-32,2-1 32,-2 2-32,2 0 0,-2-2 0,1 1 0,-2 7-96,1 0 64,0 3 96,-1-1-32,0 3-32,0-1 32,-2 2-32,1-2 0,-2 4 64,3-2-32,-4 2 64,1-3-64,-2 1-32,0-2 32,-2 3-32,0-2 0,-2 2 64,1-2-32,-4-2 128,3-2-96,-4 3 128,3-1-128,-5 0 32,2-2-32,-5 1 32,5-4-64,-4 0 64,3-4-64,-4 3-32,2-2 32,-4 0-32,3 0 0,-2-1 64,4 0-32,-4 0 64,4-2-64,-6 1-32,7-3 32,-4 1-128,5-2 64,-1 0-384,2-1 192,0-2-2208,4-1 1344,-2-1-5311,5 1 3551</inkml:trace>
  <inkml:trace contextRef="#ctx0" brushRef="#br0" timeOffset="1815">809 1072 6912,'-1'-1'2624,"1"1"-1408,0 1-576,0-1 1408,0 0-1152,0 0 576,0 0-896,0 0 479,1 1-607,0 2 320,1 1-448,0 4 128,3 1-288,0 7 0,0-1-96,0 5 32,2-1-64,-1 3 128,2-1-96,-1 2 320,0-1-192,2-1 384,-2-2-320,-1 0 288,0-3-288,0-1 64,-2-2-192,0-1 0,-1-2-64,-1-2-608,1-3 288,-2-1-2016,0 0 1280,-1-1-3615,0-2 2591,-1-1-3296,1 0 3040</inkml:trace>
  <inkml:trace contextRef="#ctx0" brushRef="#br0" timeOffset="1199">802 1087 5888,'2'-1'2272,"-1"1"-1216,0 0-448,-1 0 672,0 0-224,0 0 0,0 1-288,-1 0-160,0 2-352,0-1-32,-1 4 0,-1-1-32,0 2 32,0 4-128,-2 1-64,-1 2 0,1-6 32,1 0-32,-2 4-32,-5 9 32,0 1 32,2-1-32,-2 0-32,-1-3 224,3-1 159,1-5 97,1-1 96,2-3-192,0-1-64,2-2-96,-1 0 0,3-3 0,-2 2 96,3-2-160,-1 0-96,0-2-32,1 2-32,0-1 0,1 0 0,0-1-160,3 0 96,0 0 96,0 1 0,0 0-32,1 2 32,1 0-128,1 0 64,3 2 160,-1 0-64,5 3 128,0-1-128,4 2-32,-1-1 0,1 1 96,-2-2-64,0 2 256,0-3-192,-3 2 320,2-1-256,-4-1 32,-1 0-128,-2 0-608,0-1 256,-4-2-2784,-1-1 1665,-2-1-4737,0-1 3392</inkml:trace>
  <inkml:trace contextRef="#ctx0" brushRef="#br0" timeOffset="2522">793 1173 6784,'-1'-1'2528,"1"2"-1344,0 2-480,0 0 896,0 0-416,0 1 256,0 3-832,0 1 159,0 0-479,0 6 192,1 0-256,0 7 0,0 0-128,1 1 224,0 2-192,1-2 160,-1-3-160,0-1 160,1-2-192,-2-2 192,1-4-192,-1-3 32,0-1-64,-1-5 32,0 0-64,-1-6 64,1 2-64,-1-5-32,1 3 32,-1-6-32,0 2 0,-2-6 0,3 2 0,-1-5 64,1 2-32,0-1 128,1 3-96,-1 0 32,0 4-32,0-1-64,2 5 32,-1 1-192,0 3 96,1 3-32,1 2 32,0 6 128,3 3-32,0 4 64,1 0-64,-1 1 128,0-2-96,-2-3 128,1 0-128,-1-2 128,0 0-128,-2-1 128,1-2-128,-2-1-1568,2-1 800,-3-4-5631,0 0 3519</inkml:trace>
  <inkml:trace contextRef="#ctx0" brushRef="#br0" timeOffset="3010">724 1282 8576,'-2'0'3232,"2"2"-1728,2-1-1248,-1 3 768,1-1-512,2 2-96,-1-1-256,2 1-128,1 2 0,1 2-32,0-3 0,1 2-2272,2 2-992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1119 473 8448,'0'1'3168,"1"-1"-1728,0 1-1120,-1-1 736,1 0-640,2 0-160,-1 0-96,3 0-32,2 0-64,1 0-64,2-1 96,0 1-128,4-1-64,0 0 64,3 1 0,3 0 32,5 1 0,-1 0-96,3 1 64,1 0 32,1 2 64,3 1-96,4 0 0,0 3-32,-1-1 0,1 2 0,3 0 0,-2 3 64,1 0 0,-2 7 0,3-2 0,-1 1-96,0 3 64,-1 1 32,-3 4 0,-1-1 0,-1 2 0,0 3-96,-2 1 64,-3 1 32,0 0 0,-3 2 64,-3 0 96,-1 3-64,-1 0 0,-1 0 32,-1 5 64,-2-2-96,-1-2 0,-2 2-32,3 7-64,-5-6 32,0 0 32,-1-3-32,-4-1 64,0-2 224,-2 0 159,0-1 129,-2-4 32,-1 0-224,0-2-96,0 0-96,0-5 0,0-1-64,0-5 0,0-1-96,0-3 32,-1-1-64,1-1-32,0-2-256,-1-3-160,1-2-3743,0-4-2785,1-4 2336</inkml:trace>
  <inkml:trace contextRef="#ctx0" brushRef="#br0" timeOffset="-1.01">1259 303 5632,'-2'1'2176,"0"2"-1152,-1 1-832,1-2 544,-1 1-320,-2 1-64,-4 3-64,-2 0 32,-1 2-160,-4 2 32,-1 0 32,-4 2-32,2 0-32,0-1-96,1 0-64,0 1 32,3-3 32,2-1 32,2-2 96,2-2 32,4 0 96,1-2 32,0-1 96,4-1-160,-2 0-32,2-1-128,2 0-96,0 2 0,0 0 32,3-1-96,-1 1 0,3 0-32,1 5-64,3 3 160,2 0 32,3 1 0,1 3 32,2 0-64,1-2 64,0 2 0,-3-2 32,-1-3-64,-1 0 32,-3-2-1280,-3-2-448,-1-1-2240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22.423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1823 1535 2560,'-7'-7'960,"4"3"-512,1 0-544,2 4 256,-3-1 160,2-1 96,-2-2 288,3 0 192,0 0 0,-2 2 96,2 0-480,0 2-224,0 0-160,5 4-128,1 2 32,2 2 32,9 1 32,4 4 32,8 4 0,-1 5 64,7 1 32,-2 0-96,-1-3-96,-3 3 0,3-3 32,0 1 256,-2-5 160,1 0-32,-3-5 64,-1-2-160,1 1 32,-3-4-288,-1-1-64,-3-2 32,-3 1 32,-6 0-32,-2-2 32,-1 0-64,-3 0-32,-6 2 224,0-2-64,0 0 96,0 0-160,0 0-64,-4 1 64,-2 3-128,-1 1 0,-1 5-32,-3 2-64,-4 13 96,-2 3 64,-2 5-64,-2 1 0,-4 3 32,-3 3 0,0 4 0,0-2 0,-2-6 64,4-5 32,2-5-32,6-3-64,0-6-256,5-4-160,4-4-1472,0-4-672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48:41.01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513 1352 4224,'-6'4'1568,"6"-3"-832,0-1-448,0 0 448,0-1-160,0 0 64,0-2-160,1 1 32,0-1-288,3-1 160,-1-2 96,2-1-160,-1-3-96,1-4 64,2-3 128,1-4 128,-1-2 128,3 0-64,0-12-64,0-5-32,0-4 96,0-11-160,1-1 63,0-2-159,-2-3-32,3 5-192,-4 4-96,2 5 192,-3 2 96,-1 7-96,-1 3 32,-2 6-160,-1 2 0,-2 7-32,-1 0-64,0 1-256,-1 5-160,1 3-416,-2 0-127,1 3-833,-1 2-352,1 1-1792</inkml:trace>
  <inkml:trace contextRef="#ctx0" brushRef="#br0" timeOffset="4464">497 661 4224,'0'1'1664,"0"-5"-896,2-3-352,-1 5 544,1-2-128,0 0 64,2-1-224,2-1-32,3-4-352,1-2 96,1-1 64,0-2-160,-2 4-32,-3 2-128,6-4-96,1-7 128,1-2 32,-2 2-64,-2 4-96,-1 2 64,-3 1 64,0 4 64,-2 2 32,0 0-128,-1 2-32,0 2-32,-1 0-64,0 1-64,0-1 32,3 2 32,-2 0 0,-1 1 0,1 0 0,0 1 0,1 2 64,0-1-32,2 4-32,-1 4 32,3 3-32,4 3 64,0 2 96,1 3 0,0 4 0,0 2-32,-2-3 64,0-3 256,-2-1 160,0-3-1,-2-1-63,-2-1-96,1 0 32,-2-3 32,0-2-32,-2-1-96,2 0-288,-3-3-128,-1-6-4223,0-3-1025</inkml:trace>
  <inkml:trace contextRef="#ctx0" brushRef="#br0" timeOffset="14453">523 663 5504,'0'0'2112,"0"0"-1152,-6 1-832,6 2 480,0-2 0,-2-1 32,2 3-160,0-2-32,0 0-256,3 0 96,0 1 32,3-1 32,0 1 32,1 1-64,2-1-32,0 2-32,1-1 0,4 1-64,1 0 32,3-2-64,3 1 0,3-1-32,4 1 0,-3-1 0,-2 0 0,1 0-64,-5-2-64,-1 0 32,-1 0 32,-2 0-32,-2 0 64,-1 0 0,-3 0 32,0 0-160,-4 0 32,-1 0-576,-1-2-256,-2 2-1472,1-1-576,-2 1-448</inkml:trace>
  <inkml:trace contextRef="#ctx0" brushRef="#br0" timeOffset="17932">562 636 3712,'-5'-2'1472,"4"2"-768,-2-2-192,2 2 512,-1 0-64,1 0 0,-3 0-192,-2 0-96,2 0-352,1 2-64,2-1 64,-1 0-128,6 1 320,2 1 96,2-2-64,2 0 0,3 0-96,0 1 32,1-2-256,2 1-128,3 0-64,-1 0 32,4 0 32,-1 1 96,-1-2 96,-1 1 159,-1-2 33,2-1 0,-5 1-160,-1 0-64,-3 0-64,-3 0 32,-1-1-192,-2 1-32,-1 1-704,-1-1-256,0 0-1567,-1 0-609,0-1-768</inkml:trace>
  <inkml:trace contextRef="#ctx0" brushRef="#br0" timeOffset="19115">753 501 5120,'-5'-2'1920,"2"3"-1024,-1 0-480,0 0 608,-2 2-160,-1-1 32,-1 2-352,-2 0-96,-1 4-256,0 2-128,0 2 32,0 4 0,0 0 32,1 0 0,2-3 0,-2 0-160,2-2 32,1-1-64,2-2 0,0-2 64,1-1 64,2-1-32,0-3 64,5-1 0,1-2 32,2-2-64,-1-5 32,2-3-64,1 0-32,2-2 96,0 1 0,1 0-32,-1 3-64,-4 1 32,0 0-32,-2 4-96,0 2 64,-2 2 96,-2 1 96,-2 2-64,0 3-64,-4 2-96,0 1 32,0 5 32,-1-1 64,-2-1-32,4-2 64,1-2-128,1-1 0,2-1 32,1-2 64,2-3-32,4-2-32,0-1 32,4-3-32,-1 1-96,-1 0 64,2 1 32,0 0 64,2 2-32,-3 0-32,-1 0 32,1 5-32,-2 2 0,0 0 0,-2 1 0,0 1 0,-3 0-96,1 2 64,-3-2 320,1 1 96,-1-2 192,2-1 96,-2-1-160,0-1 31,0-3 33,0 0 32,1-1-64,0-1 64,-1-2-32,2-1-64,-2-1-128,0 1-64,0 1-352,1 2-32,-1 2-160,3 1 64,0 1 96,1 1 96,0 0-64,1 1 0,1-1 32,0-1 64,-1 0-96,-1-1 0,0-1-672,-1-1-256,0-3-2335,-2-3-1057,-5-11 160</inkml:trace>
  <inkml:trace contextRef="#ctx0" brushRef="#br0" timeOffset="20207">793 560 5120,'-3'-4'2016,"3"3"-1088,-3-2-448,2 3 576,1 0-32,0 0 32,-1 0-320,-1 1-96,2 2-384,-1 0-96,1 0-32,1 2-64,1 1 32,-1 0-128,2 3-64,0-2 128,-1 0 32,0-1 0,1 0 32,0-3-64,-1 0 64,1-1 64,-3-2 64,1 0 96,-1-4 544,-1-2-256,0 0-33,-2-1-127,0-1-32,-1 1-160,1 0 0,0-1-96,-1 2 0,0 0-32,0 1 64,0-1-96,-2 2-64,1 2 128,-1 1 32,-2 1-64,-2 2-32,1 2-96,-3 2-32,2-1-32,-2 1 0,1 3 0,1-1 0,-2 2 128,3 0 32,-1-1-128,4-2-32,1-2 32,1-1 64,1 0-64,3-4-64,2-4 128,0-2-96,2-1 32,2-2 96,-1 0 96,2-1-64,-1 1 0,-2 1-96,0 2-32,-1 1-32,-2 1 0,-2 0 128,-2 7 32,-2 0 32,-2 3 0,-3 0-64,2 4-64,-2 0 32,0-1 32,3-2-2560,2 0-1119,1-4-1153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01:35.22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1119 473 8448,'0'1'3168,"1"-1"-1728,0 1-1120,-1-1 736,1 0-640,2 0-160,-1 0-96,3 0-32,2 0-64,1 0-64,2-1 96,0 1-128,4-1-64,0 0 64,3 1 0,3 0 32,5 1 0,-1 0-96,3 1 64,1 0 32,1 2 64,3 1-96,4 0 0,0 3-32,-1-1 0,1 2 0,3 0 0,-2 3 64,1 0 0,-2 7 0,3-2 0,-1 1-96,0 3 64,-1 1 32,-3 4 0,-1-1 0,-1 2 0,0 3-96,-2 1 64,-3 1 32,0 0 0,-3 2 64,-3 0 96,-1 3-64,-1 0 0,-1 0 32,-1 5 64,-2-2-96,-1-2 0,-2 2-32,3 7-64,-5-6 32,0 0 32,-1-3-32,-4-1 64,0-2 224,-2 0 159,0-1 129,-2-4 32,-1 0-224,0-2-96,0 0-96,0-5 0,0-1-64,0-5 0,0-1-96,0-3 32,-1-1-64,1-1-32,0-2-256,-1-3-160,1-2-3743,0-4-2785,1-4 2336</inkml:trace>
  <inkml:trace contextRef="#ctx0" brushRef="#br0" timeOffset="-1.01">1259 303 5632,'-2'1'2176,"0"2"-1152,-1 1-832,1-2 544,-1 1-320,-2 1-64,-4 3-64,-2 0 32,-1 2-160,-4 2 32,-1 0 32,-4 2-32,2 0-32,0-1-96,1 0-64,0 1 32,3-3 32,2-1 32,2-2 96,2-2 32,4 0 96,1-2 32,0-1 96,4-1-160,-2 0-32,2-1-128,2 0-96,0 2 0,0 0 32,3-1-96,-1 1 0,3 0-32,1 5-64,3 3 160,2 0 32,3 1 0,1 3 32,2 0-64,1-2 64,0 2 0,-3-2 32,-1-3-64,-1 0 32,-3-2-1280,-3-2-448,-1-1-2240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4:48:41.01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510 1352 4224,'-5'4'1568,"5"-3"-832,0-1-448,0 0 448,0-1-160,0 0 64,0-2-160,1 1 32,0-1-288,2-1 160,-1-2 96,2-1-160,-1-3-96,2-4 64,0-3 128,2-4 128,-2-2 128,4 0-64,-1-12-64,0-5-32,0-4 96,0-11-160,1-1 63,0-2-159,-2-3-32,2 5-192,-1 4-96,-1 5 192,-1 2 96,-1 7-96,-1 3 32,-2 6-160,0 2 0,-2 7-32,-1 0-64,0 1-256,0 5-160,0 3-416,-1 0-127,0 3-833,0 2-352,0 1-1792</inkml:trace>
  <inkml:trace contextRef="#ctx0" brushRef="#br0" timeOffset="4464">497 661 4224,'0'1'1664,"0"-5"-896,2-3-352,-2 5 544,2-2-128,0 0 64,1-1-224,2-1-32,2-4-352,1-2 96,1-1 64,0-2-160,-2 4-32,-2 2-128,5-4-96,0-7 128,2-2 32,-3 2-64,-1 4-96,0 2 64,-3 1 64,-1 4 64,0 2 32,-1 0-128,-1 2-32,1 2-32,-2 0-64,1 1-64,0-1 32,2 2 32,-2 0 0,0 1 0,0 0 0,1 1 0,0 2 64,0-1-32,2 4-32,-1 4 32,2 3-32,4 3 64,0 2 96,0 3 0,1 4 0,-1 2-32,-1-3 64,0-3 256,-1-1 160,-1-3-1,-1-1-63,-2-1-96,0 0 32,0-3 32,-1-2-32,-1-1-96,1 0-288,-2-3-128,-1-6-4223,0-3-1025</inkml:trace>
  <inkml:trace contextRef="#ctx0" brushRef="#br0" timeOffset="14453">518 663 5504,'0'0'2112,"0"0"-1152,-5 1-832,5 2 480,0-2 0,-1-1 32,1 3-160,0-2-32,0 0-256,2 0 96,0 1 32,3-1 32,0 1 32,1 1-64,1-1-32,0 2-32,1-1 0,4 1-64,0 0 32,3-2-64,2 1 0,2-1-32,4 1 0,-3-1 0,-2 0 0,2 0-64,-5-2-64,0 0 32,-1 0 32,-2 0-32,-2 0 64,0 0 0,-3 0 32,1 0-160,-4 0 32,-1 0-576,-1-2-256,-1 2-1472,1-1-576,-2 1-448</inkml:trace>
  <inkml:trace contextRef="#ctx0" brushRef="#br0" timeOffset="17932">550 636 3712,'-4'-2'1472,"3"2"-768,-2-2-192,3 2 512,-2 0-64,1 0 0,-2 0-192,-2 0-96,2 0-352,0 2-64,3-1 64,-2 0-128,5 1 320,2 1 96,1-2-64,3 0 0,1 0-96,1 1 32,0-2-256,2 1-128,2 0-64,0 0 32,3 0 32,-1 1 96,-1-2 96,-1 1 159,0-2 33,1-1 0,-4 1-160,-1 0-64,-2 0-64,-2 0 32,-1-1-192,-2 1-32,-1 1-704,-1-1-256,1 0-1567,-2 0-609,1-1-768</inkml:trace>
  <inkml:trace contextRef="#ctx0" brushRef="#br0" timeOffset="19115">704 501 5120,'-4'-2'1920,"2"3"-1024,-1 0-480,-1 0 608,-1 2-160,0-1 32,-2 2-352,-1 0-96,-1 4-256,0 2-128,0 2 32,1 4 0,-1 0 32,1 0 0,1-3 0,-1 0-160,2-2 32,0-1-64,2-2 0,0-2 64,1-1 64,1-1-32,0-3 64,5-1 0,0-2 32,2-2-64,-1-5 32,2-3-64,0 0-32,2-2 96,0 1 0,1 0-32,-1 3-64,-3 1 32,0 0-32,-2 4-96,0 2 64,-1 2 96,-2 1 96,-2 2-64,1 3-64,-4 2-96,0 1 32,0 5 32,0-1 64,-3-1-32,4-2 64,1-2-128,1-1 0,1-1 32,1-2 64,1-3-32,4-2-32,0-1 32,3-3-32,-1 1-96,0 0 64,1 1 32,0 0 64,2 2-32,-3 0-32,0 0 32,0 5-32,-1 2 0,-1 0 0,-1 1 0,0 1 0,-2 0-96,0 2 64,-2-2 320,1 1 96,-1-2 192,2-1 96,-2-1-160,0-1 31,0-3 33,0 0 32,1-1-64,-1-1 64,0-2-32,2-1-64,-2-1-128,0 1-64,0 1-352,1 2-32,-1 2-160,2 1 64,1 1 96,0 1 96,0 0-64,1 1 0,1-1 32,0-1 64,-1 0-96,-1-1 0,0-1-672,0-1-256,-1-3-2335,-1-3-1057,-4-11 160</inkml:trace>
  <inkml:trace contextRef="#ctx0" brushRef="#br0" timeOffset="20207">737 560 5120,'-3'-4'2016,"3"3"-1088,-2-2-448,1 3 576,1 0-32,0 0 32,-1 0-320,0 1-96,1 2-384,-1 0-96,1 0-32,1 2-64,0 1 32,0 0-128,1 3-64,1-2 128,-2 0 32,1-1 0,0 0 32,1-3-64,-1 0 64,0-1 64,-2-2 64,1 0 96,-1-4 544,-1-2-256,0 0-33,-1-1-127,-1-1-32,0 1-160,1 0 0,-1-1-96,0 2 0,0 0-32,-1 1 64,1-1-96,-2 2-64,1 2 128,-1 1 32,-1 1-64,-2 2-32,1 2-96,-3 2-32,2-1-32,-2 1 0,1 3 0,1-1 0,-2 2 128,3 0 32,-1-1-128,3-2-32,1-2 32,1-1 64,0 0-64,3-4-64,2-4 128,0-2-96,1-1 32,2-2 96,-1 0 96,1-1-64,0 1 0,-1 1-96,-1 2-32,-1 1-32,-1 1 0,-2 0 128,-1 7 32,-2 0 32,-2 3 0,-2 0-64,2 4-64,-3 0 32,1-1 32,3-2-2560,1 0-1119,0-4-1153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15:33.17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1184 760 5120,'-4'-1'2016,"4"-1"-1088,0 1-672,0 1 512,0 0-192,0-2 0,2 0 32,1 1 0,3-2-320,3-2 96,4-2 128,3-1 32,2 0 32,2-4-160,6 1-96,5 0 96,7-7 128,6-3 0,4 1-33,5-1-191,5 0-128,7 0-96,-1 1-96,1 4 32,4 4-32,2-2 128,-1 4 160,-4 2-32,1 2 32,1 1-160,-6 2-32,-2 3 32,-2 0 64,1 3-96,2 4 0,-7 5-96,-3 4-32,-1 0 32,-3 11 64,-1-1-32,-2 3-32,-4 1 32,-2 0-32,-5 6 0,1 6 0,1 3 0,-3 1 0,-4-2 0,2 5 0,-1 7 0,0-1 64,4 12-96,-2-5 0,-3 7 32,-5 1 64,-1-2-32,0-5-32,-1 5 32,-4 5 32,0-1-32,0-5 64,-1 11 0,0-3 32,1-3 64,-1 4 32,1 3-32,-1-3-32,0-4-192,1 8-32,0-2 96,-1-5 96,0 0-96,0 3-32,0-3 64,1 0 96,-2-2 0,0 7 0,-1-3-96,1-2-64,1 4 96,3-2 0,-1-7-32,0 4-64,3 2 160,0-1 32,-1-8 128,0 3 32,2 4-96,2-8 0,-2 0-96,0-8 0,3 1-96,7 3 32,-4-3 0,4-3 32,-2-2-64,1 0-64,0 2 32,1-2 32,-1-5-96,2-2 0,1-3 32,3-2 64,-3 2 96,1-4 64,0 1-96,-2-3-32,2-4-32,-1 1 32,3-6 0,3-2 32,-2-1 0,-1 0 0,-2-1 0,-3-3 64,4 0-96,5 1 0,-1-1-32,-1-2 32,1-4 0,-2-1 32,-3-3 0,0-2 64,5 0 32,4-4 96,0-3-160,0-2-32,-3-1-64,6-1 32,1-6 0,7 3 32,-2-1-64,-5-1 32,-4 0-64,-1 3-32,-1-3 224,0 2 96,-3 1 32,-5 0 32,-3-2-192,-3 2-128,-5-3-128,-2 0 32,-8 0-1664,-8-3-768,-9-11-5024</inkml:trace>
  <inkml:trace contextRef="#ctx0" brushRef="#br0" timeOffset="1844">5497 4736 6400,'-1'4'2464,"1"-4"-1344,0 1-1088,0-1 448,3 2-64,0-1 160,1-1 160,2 2 96,0 0-416,1 1 320,2-1 192,0 1-128,2 0-65,1 2-223,4 0-64,0 0-128,4 1-32,4 1-32,1 1 0,-1-2-64,2 1 32,1-2-64,-2 1 64,-3-1 0,0 0 32,0-2 64,-4 0 128,-2 1-128,-3-1 0,-2 0-128,-1 0 32,-3-1 0,0 0 32,-1-1 0,-3 1 0,-3-2 0,0 2 64,-1 1-32,-3 0 0,-1-1-160,-3 4-32,-1 0 32,-2 2 64,-2 0-160,-3 4-32,-1 5 0,0 0 0,-6 1-96,3-1 64,-1 2 96,-3 3 96,0-3 0,2 1 64,1-1-128,0 1 0,4-1 32,3-1 0,1-4 0,2 2 0,2-4-224,2-2 0,-2-2-896,2-5-1632,-1-6-800,3-5-2623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15:43.13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1204 713 6784,'5'-4'2528,"3"0"-1344,12-1-1312,-4 4 480,8-2-192,7-2 64,9 0-128,4 2-64,9 1 0,4 2 32,4 3 96,3 4 224,1 2 64,0 6-96,4 6-32,-3 2 64,-4 3 160,0 4-160,-1 2 32,-3 4 32,-4 13 32,-5 2-256,-5 4-64,-8 3-32,-1 12 64,-2 3 31,-6 7 33,-3 10-64,-5 2 32,-1 16-128,-6-5 0,-1 14-32,-4 5 32,-1 9-128,-1-2 0,-2 13 32,1-3 64,2 5 96,0 1 128,2 5 0,5 0 64,0-4-64,0 6 64,1-9-192,3 5-96,5-6-32,2 6 32,3-12 32,6 1 32,11 19-160,0-9-32,4-15 96,0-10 32,7 0-96,7-13-32,-3-10 96,5 1 32,5-14 64,4-4 0,1-4-64,5 1 32,3-7-64,3-6 64,-3-5 0,4-1 32,1 1-160,-3-10-32,6-3 160,-5-4 96,3-5-32,11 1 64,-6-4 64,0-5 64,4-2-160,0-4-128,-3-5 96,7-7 32,-8-2-64,0-4-32,4-2 160,-10-4 96,-4-4-64,-4-5 0,-1 2 32,-5-2 32,-6-3 32,3 1 64,0-5-160,-10 0-96,-2 2-32,-8 1 32,-5-1-160,-2 2-32,-5 0 64,-4 0 32,-2 5-32,-9-1 32,-5 2-768,-5 0-352,-6 0-1504,-8 0-704,-14-1-2879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15:47.36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2342 1994 5888,'-1'-2'2176,"1"2"-1152,1 0-992,-1 0 512</inkml:trace>
  <inkml:trace contextRef="#ctx0" brushRef="#br0" timeOffset="538">2348 1994 11264,'6'3'1152,"1"0"-544,2 0-32,4 1 64,2 1 64,5 3 64,4 1-288,1 1-129,1 0-127,4-2 0,1-1 160,4-1 64,0 0-96,3-1-32,-4 0-128,-2-2 32,-3 0 64,-4-1 160,-3 0-192,2 0 0,-4-2 64,-4 0 32,-1 1-96,-2-1-96,-2 1-64,-2-1 0,-2 0 0,-1 0 96,-3 0 32,1 3 32,-4-3-64,0 0-32,0 0-32,0 3 64,-1-1-160,-2 2-32,-2 0 0,1 0 64,-3 0 32,-2 4 32,0 3-64,-2 0 32,0 3 0,-2 5 32,-3 2 64,-2 3 32,-4 4 96,1-3 32,-1 1-96,2-1-96,2 2 0,2-4 32,2-2 32,-1 0 32,2-3-128,1-2-32,6-1-32,-3-2-64,1-2 32,1-1-32,2-2-352,1-4-160,0 0-1088,3-3-480,4-6-2880,3-7-1183,-1-12 1567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17:03.68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1428 740 6272,'-2'0'2368,"2"0"-1280,0 0-352,0 0 1536,0 0-1248,0 2 864,2 1-1152,-2 1 639,0 1-831,0 3 448,1 3-576,-2 3 192,1 1-352,-3 10 0,-1 2-160,-5 14-64,1 2 0,-8 17 160,4-2-96,-9 20 256,3-3-224,-11 7 384,6-8-288,-12 8 160,3-11-224,-6 5 128,5-10-160,-9 4-352,6-11 128,-8 0-1888,5-7 1088,-3-1-5727,5-9 3647</inkml:trace>
  <inkml:trace contextRef="#ctx0" brushRef="#br0" timeOffset="3731">1169 858 5120,'-2'0'1920,"2"1"-1024,0 1-352,0-2 640,0 0-192,0 0-32</inkml:trace>
  <inkml:trace contextRef="#ctx0" brushRef="#br0" timeOffset="4174">1173 859 13024,'9'-4'992,"-3"0"-96,-1 3-224,4-5-128,7-5-225,1-2-127,0-3-96,-1-2-96,0 1 32,-5 6 32,-2 1-96,3-1-64,6-4 128,-4 0 32,-1 3 0,-2 1-64,-2 3 32,-2 1 32,-1 0-96,-1 3-64,-1 1 64,-2 0 64,2 2-64,-3-1 0,1 2 32,-2 0 0,0 0 0,0 0 64,0 0-96,2 3 0,-1 0 96,2 1 96,2 0-64,1 5 0,2-1-32,-1 3 32,1 2 64,1 7 64,1 2-32,1-3 32,2 2 288,-1 2 160,-1-2 0,0 0 64,-2-2-352,-1-2-64,-2 2-64,-1-3 0,0-4-288,-2-5-32,-2-1-2464,3-5-1087,-3-1-1697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15:33.17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1184 856 5120,'-4'-2'2016,"4"0"-1088,0 0-672,0 2 512,0 0-192,0-2 0,2 0 32,1-1 0,3-1-320,2-2 96,4-4 128,3 0 32,2-1 32,2-4-160,5 0-96,5 0 96,7-9 128,6-4 0,2 2-33,6-2-191,4 0-128,7 1-96,0 0-96,0 6 32,3 4-32,3-1 128,-1 4 160,-4 3-32,1 4 32,0 0-160,-4 3-32,-3 4 32,-1 0 64,0 4-96,2 5 0,-6 7-96,-3 5-32,-2 0 32,-1 15 64,-2 0-32,-2 2-32,-4 1 32,0 2-32,-7 7 0,3 7 0,0 6 0,-4-1 0,-2-1 0,1 6 0,-1 10 0,1-2 64,2 16-96,-1-6 0,-3 8 32,-4 2 64,-1-3-32,-1-6-32,0 7 32,-4 7 32,0-4-32,0-4 64,-1 14 0,0-5 32,1-2 64,0 3 32,-1 5-32,0-4-32,0-4-192,1 10-32,0-4 96,-1-6 96,1-1-96,-1 7-32,0-7 64,0 1 96,-1-2 0,0 8 0,0-3-96,-1-3-64,3 6 96,1-4 0,1-8-32,-2 4-64,4 4 160,0-2 32,-1-10 128,0 3 32,1 5-96,2-8 0,-1-3-96,0-9 0,3 1-96,5 4 32,-2-5 0,2-3 32,0-2-64,0-1-64,0 2 32,1-2 32,-1-6-96,2-3 0,1-4 32,3-3 64,-3 3 96,0-5 64,1 1-96,-1-4-32,0-6-32,0 2 32,3-8 0,3-3 32,-2-1 0,-2 0 0,-2-2 0,-1-3 64,3 0-96,4 0 0,0 0-32,-2-3 32,2-5 0,-2-2 32,-3-3 0,-1-4 64,5 1 32,5-7 96,-1-2-160,0-4-32,-2 0-64,5-2 32,2-8 0,5 5 32,-2-3-64,-3-1 32,-5 1-64,-1 2-32,0-1 224,-1 0 96,-2 3 32,-5-1 32,-3-2-192,-3 1-128,-4-1-128,-2-2 32,-8 0-1664,-7-3-768,-9-16-5024</inkml:trace>
  <inkml:trace contextRef="#ctx0" brushRef="#br0" timeOffset="1844">5233 6145 6400,'-1'5'2464,"1"-5"-1344,0 1-1088,0-1 448,3 3-64,0-2 160,1-1 160,1 4 96,1-2-416,0 2 320,3-2 192,0 2-128,0 1-65,3 1-223,3 0-64,0 2-128,3-1-32,5 3-32,1 0 0,-1-2-64,1 1 32,1-2-64,-2 1 64,-2-1 0,0-1 32,0-2 64,-4 1 128,-2 0-128,-3-2 0,-2 1-128,-1 1 32,-2-3 0,0 1 32,-2-2 0,-2 2 0,-3-3 0,0 2 64,-1 3-32,-3-1 0,-1-1-160,-2 4-32,-1 2 32,-3 2 64,-1-1-160,-3 5-32,-1 8 0,0 0 0,-5 0-96,2 1 64,-1 0 96,-3 6 96,1-5 0,2 2 64,-1-2-128,2 2 0,3-3 32,2 1 0,2-6 0,3 1 0,0-3-224,2-4 0,-1-2-896,1-7-1632,-1-8-800,4-7-2623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17:03.68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1428 740 6272,'-2'0'2368,"2"0"-1280,0 0-352,0 0 1536,0 0-1248,0 2 864,2 1-1152,-2 1 639,0 1-831,0 3 448,1 3-576,-2 3 192,1 1-352,-3 10 0,-1 2-160,-5 14-64,1 2 0,-8 17 160,4-2-96,-9 20 256,3-3-224,-11 7 384,6-8-288,-12 8 160,3-11-224,-6 5 128,5-10-160,-9 4-352,6-11 128,-8 0-1888,5-7 1088,-3-1-5727,5-9 3647</inkml:trace>
  <inkml:trace contextRef="#ctx0" brushRef="#br0" timeOffset="3731">1169 858 5120,'-2'0'1920,"2"1"-1024,0 1-352,0-2 640,0 0-192,0 0-32</inkml:trace>
  <inkml:trace contextRef="#ctx0" brushRef="#br0" timeOffset="4174">1173 859 13024,'9'-4'992,"-3"0"-96,-1 3-224,4-5-128,7-5-225,1-2-127,0-3-96,-1-2-96,0 1 32,-5 6 32,-2 1-96,3-1-64,6-4 128,-4 0 32,-1 3 0,-2 1-64,-2 3 32,-2 1 32,-1 0-96,-1 3-64,-1 1 64,-2 0 64,2 2-64,-3-1 0,1 2 32,-2 0 0,0 0 0,0 0 64,0 0-96,2 3 0,-1 0 96,2 1 96,2 0-64,1 5 0,2-1-32,-1 3 32,1 2 64,1 7 64,1 2-32,1-3 32,2 2 288,-1 2 160,-1-2 0,0 0 64,-2-2-352,-1-2-64,-2 2-64,-1-3 0,0-4-288,-2-5-32,-2-1-2464,3-5-1087,-3-1-1697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22:10.038"/>
    </inkml:context>
    <inkml:brush xml:id="br0">
      <inkml:brushProperty name="width" value="0.08" units="cm"/>
      <inkml:brushProperty name="height" value="0.08" units="cm"/>
      <inkml:brushProperty name="color" value="#57D200"/>
    </inkml:brush>
  </inkml:definitions>
  <inkml:trace contextRef="#ctx0" brushRef="#br0">1776 859 8320,'-3'-4'3072,"3"4"-1664,0 0-1280,3 0 608,4 0-416,1 0-32,2 0-96,5-3 32,5 1-128,7-2 0,9-1 32,4 1 0,0 1 0,6 2-64,2-2-64,2 1 160,6 4 128,1-2 32,4 4 63,-8 1 65,2 2 64,-2 2-224,-3 4-32,-2 8-64,-3 3-32,-3 11-96,-1 2-64,-7 0 32,0 6-32,-4-2 0,-5 7 0,-2 12 0,-3 0 64,-3 8 160,4-6 128,-3 5-64,2 14 0,-5-3-160,-3 5-96,-2-3 0,1 14-32,-4-5 128,1 1 160,-4 5-160,4 10 0,0-4-64,-1-1-64,3 6 96,0 1 0,3-6 96,2 3 96,5 28-64,-3-11-64,1-12-64,4 1-96,1 1 32,0-6-32,-3 3 0,0 3 0,2-3 64,-1-11 96,4 4 0,1 2 64,1-9-128,3-8 0,3-2 96,1-2 32,2 3-32,2-4 32,-3-10-64,5-3 64,-1-6-64,1-2 0,5 4-96,2-5 32,-1-8 0,4 5 96,-2-7-96,0-2 0,-1-3 32,4-1 0,5 0 0,4-1 0,1-4 0,0-3 0,0-1 0,-5-5 64,4 3-32,2-1 64,6-4-192,-4 0-32,0-3 0,5 0 64,4-1-32,2-1 64,-1-2 0,-2-4 32,-1 2 0,7-2 64,0 1-32,-2-4 64,-6 1-64,0-2 64,6 4-128,-6-8-64,-3 3 64,-6-2 64,-8-1-64,-4 0 0,-9-1-32,-8-3-64,-7 2-192,-5-6-128,-8-1-1920,-4-4-928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27.638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957 1665 3456,'-8'-2'1312,"6"0"-704,2 0-352,0 2 352,0 0-96,0 0 96,-2-2 160,2 2 64,0 0-416,0-2 32,0 2 64,0 0-128,0 0-64,0 0-160,0 0-64,2 2-96,2 2-96,4 2 64,3 0 0,4 1-64,6 4 64,6 3 32,7-2 0,9 11 0,12-1 0,8 5-96,14 1 64,11 6-32,14 5 0,14 6 64,17 16 0,10 2 0,9-1 64,7 4-96,3 7-64,6-4 192,-3-1 160,-3-10 288,2 2 128,3 4 96,-6-1 64,-9-2-384,-6-5-160,-8 1-128,-5 2-32,-14-1-64,-10-6-64,-5 1-608,-9-9-256,-12-4-768,-5-8-320,-2-7-1280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22:13.031"/>
    </inkml:context>
    <inkml:brush xml:id="br0">
      <inkml:brushProperty name="width" value="0.08" units="cm"/>
      <inkml:brushProperty name="height" value="0.08" units="cm"/>
      <inkml:brushProperty name="color" value="#57D200"/>
    </inkml:brush>
  </inkml:definitions>
  <inkml:trace contextRef="#ctx0" brushRef="#br0">1300 1086 5120,'-1'1'1920,"-1"-3"-1024,1 0-352,1 2 704,0 0-64,0 2 0,-2-1-32,2-1 0,0 0-608,0 0 160,0 0 64,0 3-129,3 0 33,0 0-320,1 3-128,0 1-128,1 3 0,2 2-64,1-1-32,3 7 32,2-1-32,0-2 0,1 3 0,2 1 0,1-3 0,-1 0 0,-1-2 64,2-1-32,-3-1 64,-2 0 288,-1-1 224,-3-3-128,-2-2 0,0-1-96,-1-1 0,-3-2-128,1 2-96,-3-4 64,1 0 0,-1 0-96,0 0-32,0 0 160,0 0 96,-1 0-64,0 0 64,-3 2 160,-4 0 64,-1 2-96,-2 3-32,-5 1-352,1 1-32,-3 5-64,-1 0 64,-2 2-96,3 0-64,-3 0-1152,-2 1-512,0-3-1920,5-1-799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22:28.067"/>
    </inkml:context>
    <inkml:brush xml:id="br0">
      <inkml:brushProperty name="width" value="0.08" units="cm"/>
      <inkml:brushProperty name="height" value="0.08" units="cm"/>
      <inkml:brushProperty name="color" value="#57D200"/>
    </inkml:brush>
  </inkml:definitions>
  <inkml:trace contextRef="#ctx0" brushRef="#br0">2036 1329 1664,'2'0'704,"-2"0"-384,3 4 32,-3-4 320,0 0 0,0 0 64,0 0-128,0 0 0,0 0 32,3 5 64,-3-5 160,0 0 128,3 3-544,-3-3 320,2 3 96,-2-3 32,3 1 96,0 5-192,5-1-32,-3-1-64,4-1-64,-1 0-193,3-1-31,0-2-64,3 0 32,3 0-288,5 0-96,2-2 96,0-1 160,10-2 0,2 3 96,-1-3 0,6 2 32,3-7-64,6 4-32,4-7-96,6 3 32,1 1-64,-3-1 64,5 3-128,3 0-64,8-1 0,3 4 32,-3 0-32,0 2 64,-3 2-128,0 2 0,1 15 32,-4-2 64,-2 0-96,-5 2-64,2 3 64,0-1 64,-2 5 0,-4 4-32,-1-4 32,-5 2 32,-4 9-32,-3 6-32,-3 3 32,-6 5-32,-1-3 0,-2 5 64,-5-3 96,-1 4 128,-5 1-64,1 11 32,1-3-96,-4 0 0,0-5-32,0 0 0,0-1 64,0 2 32,3 6-96,1-2-96,-2 5 0,-2-8 32,1 3-32,-1 5-32,0 4 32,0-3 32,-2-7 32,2 1 32,4-7 64,-2 0 32,1-1-32,0 4-32,2 0-96,4-3 32,3-2-64,-1 1 64,0-7-128,2 1 0,-1 1 96,2-2 32,0 1 96,-1 3 32,2-5-32,2-6-32,2-1-32,5-5 0,-1-4-64,2-2 32,-1-3 0,1-3 32,3-1-64,0-3 32,2-2 0,6-3 32,0 0 0,0-3 0,10 2 0,-7-1 0,-5-6-64,-4-1 32,-3-3-64,-4 0 64,0-3-224,-4 1-32,-3 0-224,1-1 0,-1-2-1024,-4 1-416,-4-17-4480,-7-7-2655,-9-5 3935</inkml:trace>
  <inkml:trace contextRef="#ctx0" brushRef="#br0" timeOffset="-9720">1835 1374 3328,'0'-3'1216,"4"1"-640,-1-2-384,-3 4 352,7 0 0,-1-3 32,2 0-96,2 0-32</inkml:trace>
  <inkml:trace contextRef="#ctx0" brushRef="#br0" timeOffset="3377">5918 3778 4992,'-3'0'1920,"3"0"-1024,0 0-416,0 0 928,0 0-768,0 0 384,0 0-608,0 0 544,3 2-544,0 2 640,1-1-608,0 2 480,3 2-512,2 1 255,-1 1-383,1-1 192,1 0-256,-1 1 0,3-1-128,0 1 96,0 0-128,5-1 128,-1 1-128,0-2 192,-1 1-160,0-1 192,-3 0-192,1-1 320,-2-1-224,-1-1 384,0 1-320,-4-2 160,0-1-256,-1 0 224,0 1-256,-3-2 96,2 0-128,-3-1 96,1 2-128,-2-2 32,2 1-32,-2 1 32,0-1-64,0 0 128,0 1-96,0 1 192,0 0-160,-2-1 256,2 2-224,-2-1 96,2 1-128,-3 3 96,1-2-128,-2 3 32,0 0-32,-5 3 160,2 0-128,-3 5 192,2-2-192,-6 0 96,2 0-96,-2 0 0,1 0-32,-2 1 32,4-2-64,-3-2-32,6 0 32,-2-1-832,4-2 448,-1-1-3072,2 0 1856,1-3-5567,2-1 3999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39:03.314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457 736 7296,'4'-5'2720,"4"-4"-1472,7-4-1248,-8 8 576,4-3-192,3-2 96,5-3-64,8-3 0,5-2-224,4-1 0,7-6 128,7-3-64,6 1 32,9-2 32,5-1 32,10-2 32,1 1 0,10-1-129,1 3-95,7 6-64,1 2 0,1 2-128,5 4 0,-7 4-32,5 6 0,-1 3 192,-2 2 160,0 3-160,-4 4 0,-3 3 224,-4 6 64,-5 6 0,-1 0 0,-9 1 128,-4-1 96,-1-1 96,-7 2 96,-8-2-320,-5 5-64,-3-4-192,-6 0-96,-7-3-288,-5-5-96,-7-1-1632,-4-3-768,-6 1-3103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39:04.608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587 309 4864,'0'-2'1824,"1"1"-960,-1 1-160,0 0 640,0 0-352,0 0-128,0 0-128,0 2-96,0 2-320,-1 3-128,-1 2-64,1 2-64,-3 4-64,-1 2 96,0-1 0,-1 1-32,0-1 32,-4 0-64,1-1-32,-1 1 32,1 0 32,-1 0-32,2-3 64,0 1-64,1-2-32,1 1 32,0-3-32,1 0 0,0-1 64,2-3-32,0-1 64,-1 0-64,1-1-32,1 0 32,0-1-32,1 0 0,1 0 0,-2 0 0,2-2 0,0 2 0,0-3 64,0 0-32,2 0-32,-1 2 32,2-1-32,1-1 64,2 1 32,1-1 32,2 0 0,3-1 64,3 1 96,1 0-128,0 1-32,1 0 0,1-1 64,3 0 255,0 0 161,3 0 0,-2 0 0,0-1 96,-2 1 96,-3 0-128,-1 0-32,-4 1-288,-3 0-64,-1 1-160,0-2-32,-3 0 32,0 1 0,1-1-1408,-2 0-640,1-1-2143,1 1-929,0-4 928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41:43.683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3460 2572 3328,'0'4'1312,"0"0"-704,0-1-352,0-3 416,0 0-192,0 5 0,0-5-160,0 0-32,0 2-160,0 1 64,0-3 0,0 5 192,0-2 96,-5 1 0,5-4 32,0 0 224,0-4 96,0 1 96,5-5 64,-2-2-160,6-5-128,-2 2-256,1-6-32,8 2-192,1-9-64,-1-2-1,0-8-31,0-12 64,-4 9 32,0 4-192,0-1 0,0 3-32,-4 8 64,1 4-32,-5 6-32,-1 4-64,2 4 32,-1 4 32,-4 3 64,0 0-32,0 0-32,0 0-64,3 7 32,2 1 160,-1-2 64,1 6 64,2 5 64,0 7-96,5 12-64,5 7-64,-1-2 0,5-10 224,-2 2 96,2-4-128,3-1-32,-5-3 160,2 1 32,-4-5-224,-1-4-64,-4-2-96,0-4 32,-5-4-480,2-4-224,-6 2-2368,11-5-991,-7 3-801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41:39.735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3512 2157 5632,'-5'10'2112,"5"-10"-1152,0 3-64,0-3 864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41:40.82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3553 2199 8064,'-7'15'2976,"2"-4"-1600,1 2-480,4 2 960,-3 3-481,-2 0-127,1 3-544,-4 15-192,4 23-288,-1 15-96,2 12-64,-1 61-64,4-3 32,0 71-32,4-3 0,-1 55-288,9-23 160,-3 35-1440,3-31 864,0-7-4671,0-47 2943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51:16.50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457 768 7296,'7'-6'2720,"8"-3"-1472,13-5-1248,-15 9 576,6-3-192,7-4 96,9-1-64,14-4 0,9-3-224,8 1 0,13-9 128,14-2-64,8 1 32,19-1 32,7-2 32,20-2 32,2 0 0,18 0-129,1 3-95,12 7-64,3 1 0,3 3-128,8 5 0,-13 3-32,9 7 0,-1 2 192,-4 3 160,-1 3-160,-6 4 0,-6 4 224,-6 6 64,-11 6 0,-1 1 0,-18 1 128,-4-2 96,-5 0 96,-11 1 96,-15-1-320,-10 4-64,-5-3-192,-11 0-96,-12-5-288,-11-3-96,-12-3-1632,-6-1-768,-12-1-3103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51:16.50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587 309 4864,'0'-2'1824,"1"1"-960,-1 1-160,0 0 640,0 0-352,0 0-128,0 0-128,0 2-96,0 2-320,-1 3-128,-1 2-64,1 2-64,-3 4-64,-1 2 96,0-1 0,-1 1-32,0-1 32,-4 0-64,1-1-32,-1 1 32,1 0 32,-1 0-32,2-3 64,0 1-64,1-2-32,1 1 32,0-3-32,1 0 0,0-1 64,2-3-32,0-1 64,-1 0-64,1-1-32,1 0 32,0-1-32,1 0 0,1 0 0,-2 0 0,2-2 0,0 2 0,0-3 64,0 0-32,2 0-32,-1 2 32,2-1-32,1-1 64,2 1 32,1-1 32,2 0 0,3-1 64,3 1 96,1 0-128,0 1-32,1 0 0,1-1 64,3 0 255,0 0 161,3 0 0,-2 0 0,0-1 96,-2 1 96,-3 0-128,-1 0-32,-4 1-288,-3 0-64,-1 1-160,0-2-32,-3 0 32,0 1 0,1-1-1408,-2 0-640,1-1-2143,1 1-929,0-4 928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51:16.50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457 768 7296,'7'-6'2720,"8"-3"-1472,13-5-1248,-15 9 576,6-3-192,7-4 96,9-1-64,14-4 0,9-3-224,8 1 0,13-9 128,14-2-64,8 1 32,19-1 32,7-2 32,20-2 32,2 0 0,18 0-129,1 3-95,12 7-64,3 1 0,3 3-128,8 5 0,-13 3-32,9 7 0,-1 2 192,-4 3 160,-1 3-160,-6 4 0,-6 4 224,-6 6 64,-11 6 0,-1 1 0,-18 1 128,-4-2 96,-5 0 96,-11 1 96,-15-1-320,-10 4-64,-5-3-192,-11 0-96,-12-5-288,-11-3-96,-12-3-1632,-6-1-768,-12-1-3103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3:13:28.806"/>
    </inkml:context>
    <inkml:brush xml:id="br0">
      <inkml:brushProperty name="width" value="0.16933" units="cm"/>
      <inkml:brushProperty name="height" value="0.16933" units="cm"/>
    </inkml:brush>
  </inkml:definitions>
  <inkml:trace contextRef="#ctx0" brushRef="#br0">1995 1938 3712,'-6'-2'1408,"6"2"-768,0 2-832,0-2 192,0 0 224,0 0 160,3 5 96,0 0 32,-1 3 0,4 2 0,2 0-256,0 4-32,3 4 96,1 1-192,2 2-64,2 3 32,2 6 0,4 3-32,-2 8 32,2-4-128,-1 1 0,-2-6 320,-1-4 96,0-2-96,1-5-96,-1 5-192,-1-7 0,-2 2 128,-2-4 0,-2-4 32,-3-1 96,-8-4 576,-2-4-32,-7 1-256,4-2-96,-3-1-192,3-4-96,-3-1-64,0 3-96,0-2 32,-5-1 32,2-1-96,1-1 0,-4 0 224,-2 0 128,-4 0-160,-2 8-32,-1-1-64,-4 1-64,-2 4-64,0 0 32,-1 0 32,-4-1 0,3 2 0,2-1 64,2 0-32,6 0-32,-1-2 32,7 0 32,2 0-256,-1-4-32,3 1-288,2 1-160,3-1-1504,1-2-640,2 0-384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51:16.50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587 309 4864,'0'-2'1824,"1"1"-960,-1 1-160,0 0 640,0 0-352,0 0-128,0 0-128,0 2-96,0 2-320,-1 3-128,-1 2-64,1 2-64,-3 4-64,-1 2 96,0-1 0,-1 1-32,0-1 32,-4 0-64,1-1-32,-1 1 32,1 0 32,-1 0-32,2-3 64,0 1-64,1-2-32,1 1 32,0-3-32,1 0 0,0-1 64,2-3-32,0-1 64,-1 0-64,1-1-32,1 0 32,0-1-32,1 0 0,1 0 0,-2 0 0,2-2 0,0 2 0,0-3 64,0 0-32,2 0-32,-1 2 32,2-1-32,1-1 64,2 1 32,1-1 32,2 0 0,3-1 64,3 1 96,1 0-128,0 1-32,1 0 0,1-1 64,3 0 255,0 0 161,3 0 0,-2 0 0,0-1 96,-2 1 96,-3 0-128,-1 0-32,-4 1-288,-3 0-64,-1 1-160,0-2-32,-3 0 32,0 1 0,1-1-1408,-2 0-640,1-1-2143,1 1-929,0-4 928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02:30.279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1665 1089 7296,'-1'-1'2720,"1"2"-1472,0-1-1024,0 0 640,0 0-224,0 0-64,0 0-128,0 0-32,1 0-224,0 0 160,3 0 128,0 0-160,2 1-96,0-1 0,2 1-1,4 1-31,1-1-32,2-1-192,0 1 32,0-1 0,3-1 0,1 0-96,-6-3 64,-1 1 32,8-2 64,10-6 96,-2-1 128,3-6 0,-1-3 0,-1 0-96,-2-2 32,-2 2-128,-2 0 0,-3-3-32,-4-3-64,-3 3 32,-1-2-32,-3 0 0,-4 0 64,-3-2-32,-2 0-32,-4 3 224,-2-2 96,-3 5 32,-4-2 96,-4 0-96,-4 3 32,-4 2-160,-2 0-64,-5 1-64,-5 3-96,11 4-64,-19-1-32,-4 2 64,1 4 0,-1 0 32,-3 2 0,0 2 352,4-2 224,-1 1-96,1 2 0,2-1-576,6 0-256,-2-1-2208,1-2-1023,6-1-1857</inkml:trace>
  <inkml:trace contextRef="#ctx0" brushRef="#br0" timeOffset="1682">1395 245 5248,'1'-2'2016,"0"2"-1088,-1 2-384,0-2 704,0 0-224,-1 2 32,0 0-96,-2 1-32,0 1-512,-2 0 160,-3 0 96,0 1-288,0 3-64,-5 0-193,0 4-95,-1 0 64,-1 0 0,0 0 96,1 0 32,1-1-96,1-1-96,3-3 128,2 1 32,0-2 0,2-1 32,1 0-128,1-1 0,1-1-96,0-1-96,1 1 64,0-2 0,0 0-64,-1 1 64,2-2 32,-2 3 64,2-2 32,0 3 32,2 1-64,0 0-64,2 4 96,2 1 224,1 3 96,2 0-64,1 1-32,1-3 224,-1 0 128,2 0-160,-2-2 32,0 0-320,0 0-64,-1-3-96,-1 2 32,-2-1-992,-2-1-352,0 2-4287,1-8-2305,-7-2 3584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03:31.36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2196 1845 4736,'-4'-7'1824,"4"7"-960,0-8-448,0 8 608,0 0-32,0-2 64,0 2-160,0 0-96,0 2-416,0 2 256,0 9 96,0 18 64,0-4 0,0-6-257,4 35 1,2 32-192,3 24-32,3 33-192,-1-54-96,-4 2 64,8 18-64,8 66-800,3-5 416,5-9-3647,0-25 2207,2-11-3328,5-22 2912</inkml:trace>
  <inkml:trace contextRef="#ctx0" brushRef="#br0" timeOffset="1099">2000 2150 3328,'4'24'1216,"-4"-24"-640,0 6-192,0-6 992,0 0-768,0 0 992,0 0-928,0-2 800,7 2-832,-3-7 448,3-1-640,1-8 256,4 0-416,-5-8 0,1 4-192,-1-4-128,4 4 0,4-12 96,5 0-32,-6 6 64,1-4-64,-4 6 64,0 4-64,-2 0 64,-2 4 0,1 2-32,-5 7 32,2 0 0,-1 1 32,0-5 0,-2 5 64,-2 2-160,0 2-96,5-3 160,-1 5 160,-4 0-1,2 0 97,-2 0-64,9 5 64,-2 1-64,4 5 64,0 1-128,1 8-64,3 8-64,-4-12-96,1 0 288,2 12 128,10 15 64,-6-6 32,1-8-256,-3-1-96,-2-8-96,-3-6-2720,4 3 1440,-6-12-4799,-3 2 3391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51:16.50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457 768 7296,'7'-6'2720,"8"-3"-1472,13-5-1248,-15 9 576,6-3-192,7-4 96,9-1-64,14-4 0,9-3-224,8 1 0,13-9 128,14-2-64,8 1 32,19-1 32,7-2 32,20-2 32,2 0 0,18 0-129,1 3-95,12 7-64,3 1 0,3 3-128,8 5 0,-13 3-32,9 7 0,-1 2 192,-4 3 160,-1 3-160,-6 4 0,-6 4 224,-6 6 64,-11 6 0,-1 1 0,-18 1 128,-4-2 96,-5 0 96,-11 1 96,-15-1-320,-10 4-64,-5-3-192,-11 0-96,-12-5-288,-11-3-96,-12-3-1632,-6-1-768,-12-1-3103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5:51:16.50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587 309 4864,'0'-2'1824,"1"1"-960,-1 1-160,0 0 640,0 0-352,0 0-128,0 0-128,0 2-96,0 2-320,-1 3-128,-1 2-64,1 2-64,-3 4-64,-1 2 96,0-1 0,-1 1-32,0-1 32,-4 0-64,1-1-32,-1 1 32,1 0 32,-1 0-32,2-3 64,0 1-64,1-2-32,1 1 32,0-3-32,1 0 0,0-1 64,2-3-32,0-1 64,-1 0-64,1-1-32,1 0 32,0-1-32,1 0 0,1 0 0,-2 0 0,2-2 0,0 2 0,0-3 64,0 0-32,2 0-32,-1 2 32,2-1-32,1-1 64,2 1 32,1-1 32,2 0 0,3-1 64,3 1 96,1 0-128,0 1-32,1 0 0,1-1 64,3 0 255,0 0 161,3 0 0,-2 0 0,0-1 96,-2 1 96,-3 0-128,-1 0-32,-4 1-288,-3 0-64,-1 1-160,0-2-32,-3 0 32,0 1 0,1-1-1408,-2 0-640,1-1-2143,1 1-929,0-4 928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03:31.36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2196 1845 4736,'-4'-7'1824,"4"7"-960,0-8-448,0 8 608,0 0-32,0-2 64,0 2-160,0 0-96,0 2-416,0 2 256,0 9 96,0 18 64,0-4 0,0-6-257,4 35 1,2 32-192,3 24-32,3 33-192,-1-54-96,-4 2 64,8 18-64,8 66-800,3-5 416,5-9-3647,0-25 2207,2-11-3328,5-22 2912</inkml:trace>
  <inkml:trace contextRef="#ctx0" brushRef="#br0" timeOffset="1099">2000 2150 3328,'4'24'1216,"-4"-24"-640,0 6-192,0-6 992,0 0-768,0 0 992,0 0-928,0-2 800,7 2-832,-3-7 448,3-1-640,1-8 256,4 0-416,-5-8 0,1 4-192,-1-4-128,4 4 0,4-12 96,5 0-32,-6 6 64,1-4-64,-4 6 64,0 4-64,-2 0 64,-2 4 0,1 2-32,-5 7 32,2 0 0,-1 1 32,0-5 0,-2 5 64,-2 2-160,0 2-96,5-3 160,-1 5 160,-4 0-1,2 0 97,-2 0-64,9 5 64,-2 1-64,4 5 64,0 1-128,1 8-64,3 8-64,-4-12-96,1 0 288,2 12 128,10 15 64,-6-6 32,1-8-256,-3-1-96,-2-8-96,-3-6-2720,4 3 1440,-6-12-4799,-3 2 3391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42:26.921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1216 426 8960,'-11'-4'3328,"9"1"-1792,4-2-1920,0 2 416,3 2-128,1-3 32,5 0-32,5-2 64,4 1 32,6-3 0,4 0 64,8 0-32,2 2 64,1-2 128,8 2 192,5 1-96,12-3 64,2 5 64,5-1 96,9 0-288,6 2-64,1 2-64,2 0 63,1 3-95,-2 7-64,-4 3 0,4 7 32,-2 12-32,-7-1-32,1 3 32,-3 5-32,0-3 0,-2 7 0,-2 12 0,-5 7 0,-2-2-96,-1 4 64,-4 13 32,-4 3 64,-6 0-96,-4 6 0,-1 11 32,-4-2 64,-2 4-32,1 7 64,-3-5 128,-3 6 192,1 6-96,-3-6 0,3 36-128,-1-14 32,0-12-64,-2 0 0,5 2 32,-1-11 96,1-3-64,2 8-64,-3-12-64,-1 3 0,8 4-64,1-9 64,2-9-64,2 4 64,5-1 0,-4-9 32,4-6 128,-2-6 160,7 6-224,3-7-32,0-1-32,-5-9 64,1-1-32,5 4 64,3 2-128,-2-8-64,3 0 128,1-9 32,5 0 64,0 1 0,-3 3-128,1-4-32,6-2-96,0-2-32,-2-7 96,2-6 32,7-3 96,6 4 96,-1-1 0,1-1 64,5 4-64,-1-3 0,-1-3-96,6-6-32,-5-2-32,1-2 64,2-7-32,3 0 64,-5-4 0,0 0 32,0-2-64,-2 0-32,-4-2-32,-1-4 64,-7 2-160,-1 1-32,-14 0 0,-7-2 64,-8-1-800,-7 0-320,-6 0-2976,-7-1-1279,-7-7-609</inkml:trace>
  <inkml:trace contextRef="#ctx0" brushRef="#br0" timeOffset="1847">7933 4875 3968,'-6'2'1472,"3"-2"-768,1 0-416,2 0 448,0 0 192,0 4 160,0 0 128,0-3 32,0 2-672,0 0 288,0-1 192,0 0 96,0 3 415,0 4-415,2-1-480,1 2-192,1-1-160,0 3-32,4 2 32,2-3 128,3-1-128,1-1 64,2 1-160,-2 0-64,4 4 0,0-2-32,-1 3 0,0 0 64,2-4-96,-4-2 0,0 1 96,-2-2 96,3-2 0,-6 0 64,1 0-64,-2-2 0,-2 0-32,0 0 0,-3-1-64,-2-1-32,1 0-32,-2 0 64,-1 2-96,0 0-64,0 0 64,-4 0 0,2 2 32,-2 0 64,-3 2-32,0 3 0,-2-2 32,-3 4 32,-4 0-96,-4 3-32,-2 4-32,-3 1 32,0 4-352,-2 3-128,1-5-1216,0 1-576,-10-2-3424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42:31.500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1146 1034 2048,'0'-4'864,"2"4"-448,1-2-480,-3 2 192,2-2-96,1 0-32,-2 0 288,2 0 192,-1-2 256,2 0 192,1 0-96,-1 1 64,0-3-96,2 0 0,3 0-448,5-2 352,-1 2 224,6-1-64,1-3-32,4 2-256,4-4-32,0-1-128,4-1 64,6-1-128,6-3 32,4-6-32,1-1 32,1 0-1,1-1 65,6-1-96,2 2-32,5 1-64,0 4 64,-1 3-96,9 0 32,-5-5-96,1 5 64,-2 3-64,2 2 64,0 3-64,3-1 64,-5 4-128,2 2-64,-2 2 0,-1 2-32,2 2 0,-3 2 0,-5 4-96,2 1 64,-1-1 32,0 4 0,-1 3 0,-2 7 0,-5 8 0,-1 2 0,-3 1 0,3 1 0,0 1 64,1-2 32,-1 2 32,-3 3 0,3 0-160,0 11 32,3-2 0,14 10 64,-4-9-32,-5 3-32,1 3 32,-3 7 32,2 2-96,-1-5 0,-1-3 32,-4 1 0,6 6 0,-2 3 0,4 0 0,4-11 64,-4 5 32,-2 2 96,2 5-96,5-2 0,3-7 32,-5-4 0,1 1-64,-1-1-64,4 6 96,3-1 0,-6-5 96,7-6 96,-3-6-64,3-1-64,6 2 128,-1 7 128,-2-7-32,6-6 96,-2-6-128,0 0-32,5-7-64,6 1 0,1-7 64,-2 1 32,3-6 32,5-3 0,-2-1-64,2-2-32,4-2-160,0 0-96,-3-3 0,6 2 32,-6-1-32,-1-2 64,-8 0-224,-1 0 32,-5-5-896,3 1-288,4-7-1120,8 2-416,11-1-608,1 0-191,8 2-865</inkml:trace>
  <inkml:trace contextRef="#ctx0" brushRef="#br0" timeOffset="3947">7952 2660 6656,'-7'0'2528,"7"0"-1344,0 0-1184,0 0 576,0 0 96,0 0 224,1 2 0,-1 2 96,3 0-544,0 0 224,-1 3 192,2-1-1,0 4 65,3 0-256,0 6-64,6-5-224,0 1 0,3 4-224,-1-5-32,2-1 64,1 2 32,-1-3 96,3 2 128,0-2-128,-3 3 0,2-3-64,-3 4 64,2-3-96,-3-3 32,-1-2 128,-1 2 64,-2-4-32,-3 1 0,2-1-224,-4-2-64,-2 1 64,1-2 32,-5 0-32,0 0-32,0 0-96,-2 0-64,-2 0 96,-1 0 0,-1 0-32,-2 0-64,0 2 32,-1 0 32,0 0-32,-4 1 64,-3-2-64,1 3-32,-2 0 96,-3 2 0,0-1-32,-1 3 32,-2 2-64,2 2-32,0-2-64,2-1 32,1 1-384,1-2-160,-1 0-1248,5-2-480,0 2-1856,4 1-767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45:41.276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1073 1920 4992,'-2'-1'1824,"4"1"-960,0-4-736,0 4 416,1-3 96,-1-1 64,1-6 64,3 1 0,1-3-416,0-3 224,1 0 128,1-1 64,1-4 32,1-2-32,4-3 64,4-4-97,6-8-63,7-1-96,5 0-32,6-7-224,11-4-64,5 2-64,6-3-32,5-3-96,3 2 32,2 3-64,2 3 64,-5 7 128,0-2 192,-2 5-32,-4 4 32,-3 5-32,-1 2 64,-4 2-96,-8 6 32,-5 4-160,-7 0-64,-7 4-64,-6 0 0,-5 1-1696,-6 2-672,-4 1-7295,-15-2 3967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6-10-06T16:45:42.272"/>
    </inkml:context>
    <inkml:brush xml:id="br0">
      <inkml:brushProperty name="width" value="0.08" units="cm"/>
      <inkml:brushProperty name="height" value="0.08" units="cm"/>
      <inkml:brushProperty name="color" value="#FF8000"/>
    </inkml:brush>
  </inkml:definitions>
  <inkml:trace contextRef="#ctx0" brushRef="#br0">1361 906 5632,'-5'-2'2112,"7"2"-1152,-2 0-992,0 0 384,0 1-32,0 1 128,1 1 32,2 0 0,0 2-224,1 3 128,3 0 96,1-1 256,4 1 96,0-2-64,4 1-96,2 0-96,0-1 32,4 1-256,1 0-65,-2 0-31,1-1 64,-2-2 32,0 0 32,0-2 224,-2 2 64,-1 0 32,-1-2-64,-4 1-128,-2-1-64,-2 1-64,-2 0 0,-2-2-64,-3 3 32,-1-2-128,-1 0 32,-3 1-32,-2-1 32,0 2-128,-1 1-96,-2 4 0,-1 4 32,-4 4-32,-1 2-32,-2 1 32,-2 0-32,-1 2 0,2-3 0,0-2 0,1 0 64,0-1-448,3-1-160,2-1-2176,-3-5-928,2-5-2015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DB12D-9CCD-42FF-A87F-FD67021372BF}" type="datetimeFigureOut">
              <a:rPr lang="ko-KR" altLang="en-US" smtClean="0"/>
              <a:t>2023-06-20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07C78-4542-4181-B01E-150D6A037F8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971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9049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372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133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363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섹션 목차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 userDrawn="1"/>
        </p:nvGrpSpPr>
        <p:grpSpPr>
          <a:xfrm>
            <a:off x="-9525" y="0"/>
            <a:ext cx="9089517" cy="6858000"/>
            <a:chOff x="-9525" y="0"/>
            <a:chExt cx="9089517" cy="6858000"/>
          </a:xfrm>
        </p:grpSpPr>
        <p:pic>
          <p:nvPicPr>
            <p:cNvPr id="5" name="그림 4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609600"/>
              <a:ext cx="8851392" cy="404949"/>
            </a:xfrm>
            <a:prstGeom prst="rect">
              <a:avLst/>
            </a:prstGeom>
          </p:spPr>
        </p:pic>
        <p:sp>
          <p:nvSpPr>
            <p:cNvPr id="6" name="Rectangle 7" descr="Light horizontal"/>
            <p:cNvSpPr>
              <a:spLocks noChangeArrowheads="1"/>
            </p:cNvSpPr>
            <p:nvPr userDrawn="1"/>
          </p:nvSpPr>
          <p:spPr bwMode="gray">
            <a:xfrm>
              <a:off x="-9525" y="0"/>
              <a:ext cx="238125" cy="6858000"/>
            </a:xfrm>
            <a:prstGeom prst="rect">
              <a:avLst/>
            </a:prstGeom>
            <a:pattFill prst="ltHorz">
              <a:fgClr>
                <a:srgbClr val="C0C0C0"/>
              </a:fgClr>
              <a:bgClr>
                <a:srgbClr val="FFFFFF"/>
              </a:bgClr>
            </a:pattFill>
            <a:ln>
              <a:noFill/>
            </a:ln>
            <a:extLst>
              <a:ext uri="{91240B29-F687-4F45-9708-019B960494DF}">
                <a14:hiddenLine xmlns:a14="http://schemas.microsoft.com/office/drawing/2010/main" w="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latinLnBrk="1">
                <a:defRPr/>
              </a:pPr>
              <a:endParaRPr lang="ko-KR" altLang="en-US">
                <a:solidFill>
                  <a:srgbClr val="1D4940"/>
                </a:solidFill>
              </a:endParaRPr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484" y="139337"/>
            <a:ext cx="8523515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304800" y="990600"/>
            <a:ext cx="8443664" cy="5400600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/>
            </a:lvl3pPr>
            <a:lvl4pPr marL="809625" indent="-180975">
              <a:spcAft>
                <a:spcPts val="300"/>
              </a:spcAft>
              <a:buSzPct val="96000"/>
              <a:defRPr sz="1100"/>
            </a:lvl4pPr>
            <a:lvl5pPr marL="990600" indent="-180975">
              <a:defRPr sz="11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텍스트 개체 틀 6"/>
          <p:cNvSpPr txBox="1">
            <a:spLocks/>
          </p:cNvSpPr>
          <p:nvPr userDrawn="1"/>
        </p:nvSpPr>
        <p:spPr>
          <a:xfrm>
            <a:off x="8458200" y="6400800"/>
            <a:ext cx="685800" cy="381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fld id="{2C3EA781-EB16-4297-ACE2-F5D7FECAB377}" type="slidenum">
              <a:rPr lang="ko-KR" altLang="en-US" sz="1800" smtClean="0"/>
              <a:pPr fontAlgn="auto">
                <a:spcAft>
                  <a:spcPts val="0"/>
                </a:spcAft>
              </a:pPr>
              <a:t>‹#›</a:t>
            </a:fld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21285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00" y="1249200"/>
            <a:ext cx="8593200" cy="547789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5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70426" y="6485744"/>
            <a:ext cx="2057400" cy="365125"/>
          </a:xfrm>
        </p:spPr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CA06F3B3-F8E6-1FA4-465E-B152A3E3A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48" y="200535"/>
            <a:ext cx="8833104" cy="604138"/>
          </a:xfrm>
        </p:spPr>
        <p:txBody>
          <a:bodyPr/>
          <a:lstStyle>
            <a:lvl1pPr>
              <a:defRPr sz="3600" b="1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93F961-05B8-48DF-B628-A54B3B6FA5E0}"/>
              </a:ext>
            </a:extLst>
          </p:cNvPr>
          <p:cNvSpPr/>
          <p:nvPr userDrawn="1"/>
        </p:nvSpPr>
        <p:spPr>
          <a:xfrm>
            <a:off x="73891" y="986281"/>
            <a:ext cx="9023932" cy="626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04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43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763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07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47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37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78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241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48382"/>
            <a:ext cx="7886700" cy="5585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28312"/>
            <a:ext cx="8593200" cy="547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79047" y="648574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7398-607C-407A-8D67-83D151584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2825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13" Type="http://schemas.openxmlformats.org/officeDocument/2006/relationships/image" Target="../media/image203.pn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12" Type="http://schemas.openxmlformats.org/officeDocument/2006/relationships/customXml" Target="../ink/ink29.xml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6.xml"/><Relationship Id="rId11" Type="http://schemas.openxmlformats.org/officeDocument/2006/relationships/image" Target="../media/image202.png"/><Relationship Id="rId5" Type="http://schemas.openxmlformats.org/officeDocument/2006/relationships/image" Target="../media/image199.png"/><Relationship Id="rId10" Type="http://schemas.openxmlformats.org/officeDocument/2006/relationships/customXml" Target="../ink/ink28.xml"/><Relationship Id="rId4" Type="http://schemas.openxmlformats.org/officeDocument/2006/relationships/customXml" Target="../ink/ink25.xml"/><Relationship Id="rId9" Type="http://schemas.openxmlformats.org/officeDocument/2006/relationships/image" Target="../media/image20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tmp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customXml" Target="../ink/ink19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7" Type="http://schemas.openxmlformats.org/officeDocument/2006/relationships/image" Target="../media/image374.png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9.xml"/><Relationship Id="rId5" Type="http://schemas.openxmlformats.org/officeDocument/2006/relationships/image" Target="../media/image373.png"/><Relationship Id="rId4" Type="http://schemas.openxmlformats.org/officeDocument/2006/relationships/customXml" Target="../ink/ink19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0.xml"/><Relationship Id="rId2" Type="http://schemas.openxmlformats.org/officeDocument/2006/relationships/image" Target="../media/image8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1.xml"/><Relationship Id="rId2" Type="http://schemas.openxmlformats.org/officeDocument/2006/relationships/image" Target="../media/image8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8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2.png"/><Relationship Id="rId3" Type="http://schemas.openxmlformats.org/officeDocument/2006/relationships/customXml" Target="../ink/ink202.xml"/><Relationship Id="rId7" Type="http://schemas.openxmlformats.org/officeDocument/2006/relationships/customXml" Target="../ink/ink204.xml"/><Relationship Id="rId2" Type="http://schemas.openxmlformats.org/officeDocument/2006/relationships/image" Target="../media/image8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customXml" Target="../ink/ink203.xml"/><Relationship Id="rId4" Type="http://schemas.openxmlformats.org/officeDocument/2006/relationships/image" Target="../media/image38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5.xml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4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customXml" Target="../ink/ink206.xml"/><Relationship Id="rId7" Type="http://schemas.openxmlformats.org/officeDocument/2006/relationships/customXml" Target="../ink/ink208.xml"/><Relationship Id="rId2" Type="http://schemas.openxmlformats.org/officeDocument/2006/relationships/image" Target="../media/image9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5" Type="http://schemas.openxmlformats.org/officeDocument/2006/relationships/customXml" Target="../ink/ink207.xml"/><Relationship Id="rId10" Type="http://schemas.openxmlformats.org/officeDocument/2006/relationships/image" Target="../media/image389.png"/><Relationship Id="rId4" Type="http://schemas.openxmlformats.org/officeDocument/2006/relationships/image" Target="../media/image386.png"/><Relationship Id="rId9" Type="http://schemas.openxmlformats.org/officeDocument/2006/relationships/customXml" Target="../ink/ink20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7" Type="http://schemas.openxmlformats.org/officeDocument/2006/relationships/image" Target="../media/image205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1.xml"/><Relationship Id="rId5" Type="http://schemas.openxmlformats.org/officeDocument/2006/relationships/image" Target="../media/image204.png"/><Relationship Id="rId4" Type="http://schemas.openxmlformats.org/officeDocument/2006/relationships/customXml" Target="../ink/ink30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0.xml"/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1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mp"/><Relationship Id="rId7" Type="http://schemas.openxmlformats.org/officeDocument/2006/relationships/image" Target="../media/image395.png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2.xml"/><Relationship Id="rId5" Type="http://schemas.openxmlformats.org/officeDocument/2006/relationships/image" Target="../media/image394.png"/><Relationship Id="rId4" Type="http://schemas.openxmlformats.org/officeDocument/2006/relationships/customXml" Target="../ink/ink21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7" Type="http://schemas.openxmlformats.org/officeDocument/2006/relationships/image" Target="../media/image395.png"/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4.xml"/><Relationship Id="rId5" Type="http://schemas.openxmlformats.org/officeDocument/2006/relationships/image" Target="../media/image394.png"/><Relationship Id="rId4" Type="http://schemas.openxmlformats.org/officeDocument/2006/relationships/customXml" Target="../ink/ink21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mp"/><Relationship Id="rId2" Type="http://schemas.openxmlformats.org/officeDocument/2006/relationships/image" Target="../media/image91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1.png"/><Relationship Id="rId4" Type="http://schemas.openxmlformats.org/officeDocument/2006/relationships/customXml" Target="../ink/ink21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9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5" Type="http://schemas.openxmlformats.org/officeDocument/2006/relationships/customXml" Target="../ink/ink216.xml"/><Relationship Id="rId4" Type="http://schemas.openxmlformats.org/officeDocument/2006/relationships/image" Target="../media/image97.tmp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mp"/><Relationship Id="rId2" Type="http://schemas.openxmlformats.org/officeDocument/2006/relationships/image" Target="../media/image98.tmp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7.xml"/><Relationship Id="rId2" Type="http://schemas.openxmlformats.org/officeDocument/2006/relationships/image" Target="../media/image9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tmp"/><Relationship Id="rId2" Type="http://schemas.openxmlformats.org/officeDocument/2006/relationships/image" Target="../media/image92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5.png"/><Relationship Id="rId4" Type="http://schemas.openxmlformats.org/officeDocument/2006/relationships/customXml" Target="../ink/ink218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9.xml"/><Relationship Id="rId2" Type="http://schemas.openxmlformats.org/officeDocument/2006/relationships/image" Target="../media/image10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2.xml"/><Relationship Id="rId3" Type="http://schemas.openxmlformats.org/officeDocument/2006/relationships/image" Target="../media/image92.tmp"/><Relationship Id="rId7" Type="http://schemas.openxmlformats.org/officeDocument/2006/relationships/image" Target="../media/image410.png"/><Relationship Id="rId2" Type="http://schemas.openxmlformats.org/officeDocument/2006/relationships/image" Target="../media/image102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1.xml"/><Relationship Id="rId5" Type="http://schemas.openxmlformats.org/officeDocument/2006/relationships/image" Target="../media/image409.png"/><Relationship Id="rId4" Type="http://schemas.openxmlformats.org/officeDocument/2006/relationships/customXml" Target="../ink/ink220.xml"/><Relationship Id="rId9" Type="http://schemas.openxmlformats.org/officeDocument/2006/relationships/image" Target="../media/image4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3.xml"/><Relationship Id="rId2" Type="http://schemas.openxmlformats.org/officeDocument/2006/relationships/image" Target="../media/image10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4.xml"/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9.png"/><Relationship Id="rId3" Type="http://schemas.openxmlformats.org/officeDocument/2006/relationships/image" Target="../media/image106.tmp"/><Relationship Id="rId7" Type="http://schemas.openxmlformats.org/officeDocument/2006/relationships/customXml" Target="../ink/ink226.xml"/><Relationship Id="rId2" Type="http://schemas.openxmlformats.org/officeDocument/2006/relationships/image" Target="../media/image10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customXml" Target="../ink/ink225.xml"/><Relationship Id="rId10" Type="http://schemas.openxmlformats.org/officeDocument/2006/relationships/customXml" Target="../ink/ink228.xml"/><Relationship Id="rId4" Type="http://schemas.openxmlformats.org/officeDocument/2006/relationships/image" Target="../media/image107.tmp"/><Relationship Id="rId9" Type="http://schemas.openxmlformats.org/officeDocument/2006/relationships/customXml" Target="../ink/ink227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1.xml"/><Relationship Id="rId3" Type="http://schemas.openxmlformats.org/officeDocument/2006/relationships/image" Target="../media/image109.tmp"/><Relationship Id="rId7" Type="http://schemas.openxmlformats.org/officeDocument/2006/relationships/image" Target="../media/image3710.png"/><Relationship Id="rId2" Type="http://schemas.openxmlformats.org/officeDocument/2006/relationships/image" Target="../media/image108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0.xml"/><Relationship Id="rId11" Type="http://schemas.openxmlformats.org/officeDocument/2006/relationships/customXml" Target="../ink/ink234.xml"/><Relationship Id="rId5" Type="http://schemas.openxmlformats.org/officeDocument/2006/relationships/image" Target="../media/image370.png"/><Relationship Id="rId10" Type="http://schemas.openxmlformats.org/officeDocument/2006/relationships/customXml" Target="../ink/ink233.xml"/><Relationship Id="rId4" Type="http://schemas.openxmlformats.org/officeDocument/2006/relationships/customXml" Target="../ink/ink229.xml"/><Relationship Id="rId9" Type="http://schemas.openxmlformats.org/officeDocument/2006/relationships/customXml" Target="../ink/ink23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5.xml"/><Relationship Id="rId7" Type="http://schemas.openxmlformats.org/officeDocument/2006/relationships/image" Target="../media/image111.tmp"/><Relationship Id="rId2" Type="http://schemas.openxmlformats.org/officeDocument/2006/relationships/image" Target="../media/image11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60.png"/><Relationship Id="rId5" Type="http://schemas.openxmlformats.org/officeDocument/2006/relationships/customXml" Target="../ink/ink236.xml"/><Relationship Id="rId4" Type="http://schemas.openxmlformats.org/officeDocument/2006/relationships/image" Target="../media/image37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7.xml"/><Relationship Id="rId2" Type="http://schemas.openxmlformats.org/officeDocument/2006/relationships/image" Target="../media/image11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0.xml"/><Relationship Id="rId3" Type="http://schemas.openxmlformats.org/officeDocument/2006/relationships/image" Target="../media/image114.tmp"/><Relationship Id="rId7" Type="http://schemas.openxmlformats.org/officeDocument/2006/relationships/image" Target="../media/image383.png"/><Relationship Id="rId12" Type="http://schemas.openxmlformats.org/officeDocument/2006/relationships/customXml" Target="../ink/ink243.xml"/><Relationship Id="rId2" Type="http://schemas.openxmlformats.org/officeDocument/2006/relationships/image" Target="../media/image113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9.xml"/><Relationship Id="rId11" Type="http://schemas.openxmlformats.org/officeDocument/2006/relationships/customXml" Target="../ink/ink242.xml"/><Relationship Id="rId5" Type="http://schemas.openxmlformats.org/officeDocument/2006/relationships/image" Target="../media/image3820.png"/><Relationship Id="rId10" Type="http://schemas.openxmlformats.org/officeDocument/2006/relationships/image" Target="../media/image115.tmp"/><Relationship Id="rId4" Type="http://schemas.openxmlformats.org/officeDocument/2006/relationships/customXml" Target="../ink/ink238.xml"/><Relationship Id="rId9" Type="http://schemas.openxmlformats.org/officeDocument/2006/relationships/customXml" Target="../ink/ink24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15.tmp"/><Relationship Id="rId4" Type="http://schemas.openxmlformats.org/officeDocument/2006/relationships/image" Target="../media/image2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customXml" Target="../ink/ink36.xml"/><Relationship Id="rId4" Type="http://schemas.openxmlformats.org/officeDocument/2006/relationships/image" Target="../media/image2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.xml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customXml" Target="../ink/ink39.xml"/><Relationship Id="rId7" Type="http://schemas.openxmlformats.org/officeDocument/2006/relationships/customXml" Target="../ink/ink41.xml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customXml" Target="../ink/ink40.xml"/><Relationship Id="rId4" Type="http://schemas.openxmlformats.org/officeDocument/2006/relationships/image" Target="../media/image20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png"/><Relationship Id="rId3" Type="http://schemas.openxmlformats.org/officeDocument/2006/relationships/customXml" Target="../ink/ink42.xml"/><Relationship Id="rId7" Type="http://schemas.openxmlformats.org/officeDocument/2006/relationships/customXml" Target="../ink/ink44.xml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customXml" Target="../ink/ink43.xml"/><Relationship Id="rId4" Type="http://schemas.openxmlformats.org/officeDocument/2006/relationships/image" Target="../media/image20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0.xml"/><Relationship Id="rId18" Type="http://schemas.openxmlformats.org/officeDocument/2006/relationships/image" Target="../media/image221.png"/><Relationship Id="rId26" Type="http://schemas.openxmlformats.org/officeDocument/2006/relationships/image" Target="../media/image225.png"/><Relationship Id="rId39" Type="http://schemas.openxmlformats.org/officeDocument/2006/relationships/customXml" Target="../ink/ink63.xml"/><Relationship Id="rId21" Type="http://schemas.openxmlformats.org/officeDocument/2006/relationships/customXml" Target="../ink/ink54.xml"/><Relationship Id="rId34" Type="http://schemas.openxmlformats.org/officeDocument/2006/relationships/image" Target="../media/image229.png"/><Relationship Id="rId42" Type="http://schemas.openxmlformats.org/officeDocument/2006/relationships/image" Target="../media/image233.png"/><Relationship Id="rId7" Type="http://schemas.openxmlformats.org/officeDocument/2006/relationships/customXml" Target="../ink/ink47.xml"/><Relationship Id="rId2" Type="http://schemas.openxmlformats.org/officeDocument/2006/relationships/image" Target="../media/image21.tmp"/><Relationship Id="rId16" Type="http://schemas.openxmlformats.org/officeDocument/2006/relationships/image" Target="../media/image220.png"/><Relationship Id="rId20" Type="http://schemas.openxmlformats.org/officeDocument/2006/relationships/image" Target="../media/image222.png"/><Relationship Id="rId29" Type="http://schemas.openxmlformats.org/officeDocument/2006/relationships/customXml" Target="../ink/ink58.xml"/><Relationship Id="rId41" Type="http://schemas.openxmlformats.org/officeDocument/2006/relationships/customXml" Target="../ink/ink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0.png"/><Relationship Id="rId11" Type="http://schemas.openxmlformats.org/officeDocument/2006/relationships/customXml" Target="../ink/ink49.xml"/><Relationship Id="rId24" Type="http://schemas.openxmlformats.org/officeDocument/2006/relationships/image" Target="../media/image224.png"/><Relationship Id="rId32" Type="http://schemas.openxmlformats.org/officeDocument/2006/relationships/image" Target="../media/image228.png"/><Relationship Id="rId37" Type="http://schemas.openxmlformats.org/officeDocument/2006/relationships/customXml" Target="../ink/ink62.xml"/><Relationship Id="rId40" Type="http://schemas.openxmlformats.org/officeDocument/2006/relationships/image" Target="../media/image232.png"/><Relationship Id="rId5" Type="http://schemas.openxmlformats.org/officeDocument/2006/relationships/customXml" Target="../ink/ink46.xml"/><Relationship Id="rId15" Type="http://schemas.openxmlformats.org/officeDocument/2006/relationships/customXml" Target="../ink/ink51.xml"/><Relationship Id="rId23" Type="http://schemas.openxmlformats.org/officeDocument/2006/relationships/customXml" Target="../ink/ink55.xml"/><Relationship Id="rId28" Type="http://schemas.openxmlformats.org/officeDocument/2006/relationships/image" Target="../media/image226.png"/><Relationship Id="rId36" Type="http://schemas.openxmlformats.org/officeDocument/2006/relationships/image" Target="../media/image230.png"/><Relationship Id="rId10" Type="http://schemas.openxmlformats.org/officeDocument/2006/relationships/image" Target="../media/image217.png"/><Relationship Id="rId19" Type="http://schemas.openxmlformats.org/officeDocument/2006/relationships/customXml" Target="../ink/ink53.xml"/><Relationship Id="rId31" Type="http://schemas.openxmlformats.org/officeDocument/2006/relationships/customXml" Target="../ink/ink59.xml"/><Relationship Id="rId44" Type="http://schemas.openxmlformats.org/officeDocument/2006/relationships/image" Target="../media/image234.png"/><Relationship Id="rId4" Type="http://schemas.openxmlformats.org/officeDocument/2006/relationships/image" Target="../media/image214.png"/><Relationship Id="rId9" Type="http://schemas.openxmlformats.org/officeDocument/2006/relationships/customXml" Target="../ink/ink48.xml"/><Relationship Id="rId14" Type="http://schemas.openxmlformats.org/officeDocument/2006/relationships/image" Target="../media/image219.png"/><Relationship Id="rId22" Type="http://schemas.openxmlformats.org/officeDocument/2006/relationships/image" Target="../media/image223.png"/><Relationship Id="rId27" Type="http://schemas.openxmlformats.org/officeDocument/2006/relationships/customXml" Target="../ink/ink57.xml"/><Relationship Id="rId30" Type="http://schemas.openxmlformats.org/officeDocument/2006/relationships/image" Target="../media/image227.png"/><Relationship Id="rId35" Type="http://schemas.openxmlformats.org/officeDocument/2006/relationships/customXml" Target="../ink/ink61.xml"/><Relationship Id="rId43" Type="http://schemas.openxmlformats.org/officeDocument/2006/relationships/customXml" Target="../ink/ink65.xml"/><Relationship Id="rId8" Type="http://schemas.openxmlformats.org/officeDocument/2006/relationships/image" Target="../media/image216.png"/><Relationship Id="rId3" Type="http://schemas.openxmlformats.org/officeDocument/2006/relationships/customXml" Target="../ink/ink45.xml"/><Relationship Id="rId12" Type="http://schemas.openxmlformats.org/officeDocument/2006/relationships/image" Target="../media/image218.png"/><Relationship Id="rId17" Type="http://schemas.openxmlformats.org/officeDocument/2006/relationships/customXml" Target="../ink/ink52.xml"/><Relationship Id="rId25" Type="http://schemas.openxmlformats.org/officeDocument/2006/relationships/customXml" Target="../ink/ink56.xml"/><Relationship Id="rId33" Type="http://schemas.openxmlformats.org/officeDocument/2006/relationships/customXml" Target="../ink/ink60.xml"/><Relationship Id="rId38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6.xml"/><Relationship Id="rId7" Type="http://schemas.openxmlformats.org/officeDocument/2006/relationships/image" Target="../media/image214.png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7.xml"/><Relationship Id="rId5" Type="http://schemas.openxmlformats.org/officeDocument/2006/relationships/image" Target="../media/image23.tmp"/><Relationship Id="rId4" Type="http://schemas.openxmlformats.org/officeDocument/2006/relationships/image" Target="../media/image2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0.xml"/><Relationship Id="rId3" Type="http://schemas.openxmlformats.org/officeDocument/2006/relationships/image" Target="../media/image25.tmp"/><Relationship Id="rId7" Type="http://schemas.openxmlformats.org/officeDocument/2006/relationships/image" Target="../media/image241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9.xml"/><Relationship Id="rId5" Type="http://schemas.openxmlformats.org/officeDocument/2006/relationships/image" Target="../media/image236.png"/><Relationship Id="rId4" Type="http://schemas.openxmlformats.org/officeDocument/2006/relationships/customXml" Target="../ink/ink68.xml"/><Relationship Id="rId9" Type="http://schemas.openxmlformats.org/officeDocument/2006/relationships/image" Target="../media/image2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7" Type="http://schemas.openxmlformats.org/officeDocument/2006/relationships/image" Target="../media/image242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2.xml"/><Relationship Id="rId5" Type="http://schemas.openxmlformats.org/officeDocument/2006/relationships/image" Target="../media/image241.png"/><Relationship Id="rId4" Type="http://schemas.openxmlformats.org/officeDocument/2006/relationships/customXml" Target="../ink/ink7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3" Type="http://schemas.openxmlformats.org/officeDocument/2006/relationships/customXml" Target="../ink/ink73.xml"/><Relationship Id="rId7" Type="http://schemas.openxmlformats.org/officeDocument/2006/relationships/customXml" Target="../ink/ink75.xml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customXml" Target="../ink/ink74.xml"/><Relationship Id="rId10" Type="http://schemas.openxmlformats.org/officeDocument/2006/relationships/image" Target="../media/image249.png"/><Relationship Id="rId4" Type="http://schemas.openxmlformats.org/officeDocument/2006/relationships/image" Target="../media/image246.png"/><Relationship Id="rId9" Type="http://schemas.openxmlformats.org/officeDocument/2006/relationships/customXml" Target="../ink/ink7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customXml" Target="../ink/ink77.xml"/><Relationship Id="rId7" Type="http://schemas.openxmlformats.org/officeDocument/2006/relationships/customXml" Target="../ink/ink79.xml"/><Relationship Id="rId12" Type="http://schemas.openxmlformats.org/officeDocument/2006/relationships/image" Target="../media/image253.pn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customXml" Target="../ink/ink81.xml"/><Relationship Id="rId5" Type="http://schemas.openxmlformats.org/officeDocument/2006/relationships/customXml" Target="../ink/ink78.xml"/><Relationship Id="rId10" Type="http://schemas.openxmlformats.org/officeDocument/2006/relationships/image" Target="../media/image252.png"/><Relationship Id="rId4" Type="http://schemas.openxmlformats.org/officeDocument/2006/relationships/image" Target="../media/image246.png"/><Relationship Id="rId9" Type="http://schemas.openxmlformats.org/officeDocument/2006/relationships/customXml" Target="../ink/ink8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2.xml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customXml" Target="../ink/ink83.xml"/><Relationship Id="rId4" Type="http://schemas.openxmlformats.org/officeDocument/2006/relationships/image" Target="../media/image25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customXml" Target="../ink/ink84.xml"/><Relationship Id="rId7" Type="http://schemas.openxmlformats.org/officeDocument/2006/relationships/customXml" Target="../ink/ink86.xml"/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customXml" Target="../ink/ink85.xml"/><Relationship Id="rId4" Type="http://schemas.openxmlformats.org/officeDocument/2006/relationships/image" Target="../media/image2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7.xml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customXml" Target="../ink/ink88.xml"/><Relationship Id="rId4" Type="http://schemas.openxmlformats.org/officeDocument/2006/relationships/image" Target="../media/image2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9.xml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customXml" Target="../ink/ink90.xml"/><Relationship Id="rId4" Type="http://schemas.openxmlformats.org/officeDocument/2006/relationships/image" Target="../media/image2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1.xml"/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customXml" Target="../ink/ink92.xml"/><Relationship Id="rId4" Type="http://schemas.openxmlformats.org/officeDocument/2006/relationships/image" Target="../media/image2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3.xml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5" Type="http://schemas.openxmlformats.org/officeDocument/2006/relationships/customXml" Target="../ink/ink94.xml"/><Relationship Id="rId4" Type="http://schemas.openxmlformats.org/officeDocument/2006/relationships/image" Target="../media/image2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5.xml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6.xml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png"/><Relationship Id="rId5" Type="http://schemas.openxmlformats.org/officeDocument/2006/relationships/customXml" Target="../ink/ink97.xml"/><Relationship Id="rId4" Type="http://schemas.openxmlformats.org/officeDocument/2006/relationships/image" Target="../media/image2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8.xml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customXml" Target="../ink/ink99.xml"/><Relationship Id="rId4" Type="http://schemas.openxmlformats.org/officeDocument/2006/relationships/image" Target="../media/image25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customXml" Target="../ink/ink100.xml"/><Relationship Id="rId7" Type="http://schemas.openxmlformats.org/officeDocument/2006/relationships/customXml" Target="../ink/ink102.xml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customXml" Target="../ink/ink101.xml"/><Relationship Id="rId4" Type="http://schemas.openxmlformats.org/officeDocument/2006/relationships/image" Target="../media/image2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5.png"/><Relationship Id="rId3" Type="http://schemas.openxmlformats.org/officeDocument/2006/relationships/customXml" Target="../ink/ink103.xml"/><Relationship Id="rId7" Type="http://schemas.openxmlformats.org/officeDocument/2006/relationships/customXml" Target="../ink/ink105.xml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customXml" Target="../ink/ink104.xml"/><Relationship Id="rId10" Type="http://schemas.openxmlformats.org/officeDocument/2006/relationships/image" Target="../media/image266.png"/><Relationship Id="rId4" Type="http://schemas.openxmlformats.org/officeDocument/2006/relationships/image" Target="../media/image261.png"/><Relationship Id="rId9" Type="http://schemas.openxmlformats.org/officeDocument/2006/relationships/customXml" Target="../ink/ink10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7.xml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customXml" Target="../ink/ink108.xml"/><Relationship Id="rId4" Type="http://schemas.openxmlformats.org/officeDocument/2006/relationships/image" Target="../media/image2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9.xml"/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customXml" Target="../ink/ink110.xml"/><Relationship Id="rId4" Type="http://schemas.openxmlformats.org/officeDocument/2006/relationships/image" Target="../media/image26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customXml" Target="../ink/ink111.xml"/><Relationship Id="rId7" Type="http://schemas.openxmlformats.org/officeDocument/2006/relationships/customXml" Target="../ink/ink113.xml"/><Relationship Id="rId12" Type="http://schemas.openxmlformats.org/officeDocument/2006/relationships/image" Target="../media/image276.png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customXml" Target="../ink/ink115.xml"/><Relationship Id="rId5" Type="http://schemas.openxmlformats.org/officeDocument/2006/relationships/customXml" Target="../ink/ink112.xml"/><Relationship Id="rId10" Type="http://schemas.openxmlformats.org/officeDocument/2006/relationships/image" Target="../media/image275.png"/><Relationship Id="rId4" Type="http://schemas.openxmlformats.org/officeDocument/2006/relationships/image" Target="../media/image261.png"/><Relationship Id="rId9" Type="http://schemas.openxmlformats.org/officeDocument/2006/relationships/customXml" Target="../ink/ink1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6.xml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customXml" Target="../ink/ink117.xml"/><Relationship Id="rId4" Type="http://schemas.openxmlformats.org/officeDocument/2006/relationships/image" Target="../media/image27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customXml" Target="../ink/ink123.xml"/><Relationship Id="rId3" Type="http://schemas.openxmlformats.org/officeDocument/2006/relationships/customXml" Target="../ink/ink118.xml"/><Relationship Id="rId7" Type="http://schemas.openxmlformats.org/officeDocument/2006/relationships/customXml" Target="../ink/ink120.xml"/><Relationship Id="rId12" Type="http://schemas.openxmlformats.org/officeDocument/2006/relationships/image" Target="../media/image284.png"/><Relationship Id="rId2" Type="http://schemas.openxmlformats.org/officeDocument/2006/relationships/image" Target="../media/image51.tmp"/><Relationship Id="rId16" Type="http://schemas.openxmlformats.org/officeDocument/2006/relationships/image" Target="../media/image2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customXml" Target="../ink/ink122.xml"/><Relationship Id="rId5" Type="http://schemas.openxmlformats.org/officeDocument/2006/relationships/customXml" Target="../ink/ink119.xml"/><Relationship Id="rId15" Type="http://schemas.openxmlformats.org/officeDocument/2006/relationships/customXml" Target="../ink/ink124.xml"/><Relationship Id="rId10" Type="http://schemas.openxmlformats.org/officeDocument/2006/relationships/image" Target="../media/image283.png"/><Relationship Id="rId4" Type="http://schemas.openxmlformats.org/officeDocument/2006/relationships/image" Target="../media/image280.png"/><Relationship Id="rId9" Type="http://schemas.openxmlformats.org/officeDocument/2006/relationships/customXml" Target="../ink/ink121.xml"/><Relationship Id="rId14" Type="http://schemas.openxmlformats.org/officeDocument/2006/relationships/image" Target="../media/image28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customXml" Target="../ink/ink1.xml"/><Relationship Id="rId4" Type="http://schemas.openxmlformats.org/officeDocument/2006/relationships/image" Target="../media/image5.tm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5.xml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customXml" Target="../ink/ink126.xml"/><Relationship Id="rId4" Type="http://schemas.openxmlformats.org/officeDocument/2006/relationships/image" Target="../media/image27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3.png"/><Relationship Id="rId3" Type="http://schemas.openxmlformats.org/officeDocument/2006/relationships/customXml" Target="../ink/ink127.xml"/><Relationship Id="rId7" Type="http://schemas.openxmlformats.org/officeDocument/2006/relationships/customXml" Target="../ink/ink129.xml"/><Relationship Id="rId12" Type="http://schemas.openxmlformats.org/officeDocument/2006/relationships/image" Target="../media/image295.png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png"/><Relationship Id="rId11" Type="http://schemas.openxmlformats.org/officeDocument/2006/relationships/customXml" Target="../ink/ink131.xml"/><Relationship Id="rId5" Type="http://schemas.openxmlformats.org/officeDocument/2006/relationships/customXml" Target="../ink/ink128.xml"/><Relationship Id="rId10" Type="http://schemas.openxmlformats.org/officeDocument/2006/relationships/image" Target="../media/image294.png"/><Relationship Id="rId4" Type="http://schemas.openxmlformats.org/officeDocument/2006/relationships/image" Target="../media/image291.png"/><Relationship Id="rId9" Type="http://schemas.openxmlformats.org/officeDocument/2006/relationships/customXml" Target="../ink/ink130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png"/><Relationship Id="rId3" Type="http://schemas.openxmlformats.org/officeDocument/2006/relationships/image" Target="../media/image56.tmp"/><Relationship Id="rId7" Type="http://schemas.openxmlformats.org/officeDocument/2006/relationships/customXml" Target="../ink/ink133.xml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tmp"/><Relationship Id="rId5" Type="http://schemas.openxmlformats.org/officeDocument/2006/relationships/image" Target="../media/image297.png"/><Relationship Id="rId4" Type="http://schemas.openxmlformats.org/officeDocument/2006/relationships/customXml" Target="../ink/ink13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4.xml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customXml" Target="../ink/ink135.xml"/><Relationship Id="rId4" Type="http://schemas.openxmlformats.org/officeDocument/2006/relationships/image" Target="../media/image3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6.xml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customXml" Target="../ink/ink137.xml"/><Relationship Id="rId4" Type="http://schemas.openxmlformats.org/officeDocument/2006/relationships/image" Target="../media/image2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8.xml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2.png"/><Relationship Id="rId5" Type="http://schemas.openxmlformats.org/officeDocument/2006/relationships/customXml" Target="../ink/ink139.xml"/><Relationship Id="rId4" Type="http://schemas.openxmlformats.org/officeDocument/2006/relationships/image" Target="../media/image30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customXml" Target="../ink/ink1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tmp"/><Relationship Id="rId5" Type="http://schemas.openxmlformats.org/officeDocument/2006/relationships/image" Target="../media/image302.png"/><Relationship Id="rId4" Type="http://schemas.openxmlformats.org/officeDocument/2006/relationships/customXml" Target="../ink/ink141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3" Type="http://schemas.openxmlformats.org/officeDocument/2006/relationships/customXml" Target="../ink/ink142.xml"/><Relationship Id="rId7" Type="http://schemas.openxmlformats.org/officeDocument/2006/relationships/customXml" Target="../ink/ink144.xml"/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6.png"/><Relationship Id="rId5" Type="http://schemas.openxmlformats.org/officeDocument/2006/relationships/customXml" Target="../ink/ink143.xml"/><Relationship Id="rId4" Type="http://schemas.openxmlformats.org/officeDocument/2006/relationships/image" Target="../media/image30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5.xml"/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customXml" Target="../ink/ink146.xml"/><Relationship Id="rId4" Type="http://schemas.openxmlformats.org/officeDocument/2006/relationships/image" Target="../media/image30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7.xml"/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customXml" Target="../ink/ink6.xml"/><Relationship Id="rId18" Type="http://schemas.openxmlformats.org/officeDocument/2006/relationships/image" Target="../media/image190.png"/><Relationship Id="rId3" Type="http://schemas.openxmlformats.org/officeDocument/2006/relationships/image" Target="../media/image5.tmp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187.png"/><Relationship Id="rId17" Type="http://schemas.openxmlformats.org/officeDocument/2006/relationships/customXml" Target="../ink/ink8.xml"/><Relationship Id="rId2" Type="http://schemas.openxmlformats.org/officeDocument/2006/relationships/image" Target="../media/image4.tmp"/><Relationship Id="rId16" Type="http://schemas.openxmlformats.org/officeDocument/2006/relationships/image" Target="../media/image189.png"/><Relationship Id="rId20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customXml" Target="../ink/ink5.xml"/><Relationship Id="rId24" Type="http://schemas.openxmlformats.org/officeDocument/2006/relationships/image" Target="../media/image193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186.png"/><Relationship Id="rId19" Type="http://schemas.openxmlformats.org/officeDocument/2006/relationships/customXml" Target="../ink/ink9.xml"/><Relationship Id="rId4" Type="http://schemas.openxmlformats.org/officeDocument/2006/relationships/image" Target="../media/image6.tmp"/><Relationship Id="rId9" Type="http://schemas.openxmlformats.org/officeDocument/2006/relationships/customXml" Target="../ink/ink4.xml"/><Relationship Id="rId14" Type="http://schemas.openxmlformats.org/officeDocument/2006/relationships/image" Target="../media/image188.png"/><Relationship Id="rId22" Type="http://schemas.openxmlformats.org/officeDocument/2006/relationships/image" Target="../media/image19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8.xml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customXml" Target="../ink/ink149.xml"/><Relationship Id="rId4" Type="http://schemas.openxmlformats.org/officeDocument/2006/relationships/image" Target="../media/image277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customXml" Target="../ink/ink150.xml"/><Relationship Id="rId7" Type="http://schemas.openxmlformats.org/officeDocument/2006/relationships/customXml" Target="../ink/ink152.xml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customXml" Target="../ink/ink151.xml"/><Relationship Id="rId4" Type="http://schemas.openxmlformats.org/officeDocument/2006/relationships/image" Target="../media/image31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3" Type="http://schemas.openxmlformats.org/officeDocument/2006/relationships/customXml" Target="../ink/ink153.xml"/><Relationship Id="rId7" Type="http://schemas.openxmlformats.org/officeDocument/2006/relationships/customXml" Target="../ink/ink155.xml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customXml" Target="../ink/ink154.xml"/><Relationship Id="rId10" Type="http://schemas.openxmlformats.org/officeDocument/2006/relationships/image" Target="../media/image320.png"/><Relationship Id="rId4" Type="http://schemas.openxmlformats.org/officeDocument/2006/relationships/image" Target="../media/image317.png"/><Relationship Id="rId9" Type="http://schemas.openxmlformats.org/officeDocument/2006/relationships/customXml" Target="../ink/ink15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mp"/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3.png"/><Relationship Id="rId4" Type="http://schemas.openxmlformats.org/officeDocument/2006/relationships/customXml" Target="../ink/ink15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customXml" Target="../ink/ink158.xml"/><Relationship Id="rId7" Type="http://schemas.openxmlformats.org/officeDocument/2006/relationships/customXml" Target="../ink/ink160.xml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5" Type="http://schemas.openxmlformats.org/officeDocument/2006/relationships/customXml" Target="../ink/ink159.xml"/><Relationship Id="rId4" Type="http://schemas.openxmlformats.org/officeDocument/2006/relationships/image" Target="../media/image32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1.xml"/><Relationship Id="rId2" Type="http://schemas.openxmlformats.org/officeDocument/2006/relationships/image" Target="../media/image68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customXml" Target="../ink/ink162.xml"/><Relationship Id="rId4" Type="http://schemas.openxmlformats.org/officeDocument/2006/relationships/image" Target="../media/image33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customXml" Target="../ink/ink163.xml"/><Relationship Id="rId7" Type="http://schemas.openxmlformats.org/officeDocument/2006/relationships/customXml" Target="../ink/ink165.xml"/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4.png"/><Relationship Id="rId5" Type="http://schemas.openxmlformats.org/officeDocument/2006/relationships/customXml" Target="../ink/ink164.xml"/><Relationship Id="rId4" Type="http://schemas.openxmlformats.org/officeDocument/2006/relationships/image" Target="../media/image313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customXml" Target="../ink/ink166.xml"/><Relationship Id="rId7" Type="http://schemas.openxmlformats.org/officeDocument/2006/relationships/customXml" Target="../ink/ink168.xml"/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customXml" Target="../ink/ink167.xml"/><Relationship Id="rId4" Type="http://schemas.openxmlformats.org/officeDocument/2006/relationships/image" Target="../media/image33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9.xml"/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customXml" Target="../ink/ink170.xml"/><Relationship Id="rId4" Type="http://schemas.openxmlformats.org/officeDocument/2006/relationships/image" Target="../media/image33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1.xml"/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2.xml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5" Type="http://schemas.openxmlformats.org/officeDocument/2006/relationships/customXml" Target="../ink/ink173.xml"/><Relationship Id="rId4" Type="http://schemas.openxmlformats.org/officeDocument/2006/relationships/image" Target="../media/image34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4.xml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customXml" Target="../ink/ink175.xml"/><Relationship Id="rId4" Type="http://schemas.openxmlformats.org/officeDocument/2006/relationships/image" Target="../media/image335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6.png"/><Relationship Id="rId3" Type="http://schemas.openxmlformats.org/officeDocument/2006/relationships/customXml" Target="../ink/ink176.xml"/><Relationship Id="rId7" Type="http://schemas.openxmlformats.org/officeDocument/2006/relationships/customXml" Target="../ink/ink178.xml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png"/><Relationship Id="rId5" Type="http://schemas.openxmlformats.org/officeDocument/2006/relationships/customXml" Target="../ink/ink177.xml"/><Relationship Id="rId10" Type="http://schemas.openxmlformats.org/officeDocument/2006/relationships/image" Target="../media/image347.png"/><Relationship Id="rId4" Type="http://schemas.openxmlformats.org/officeDocument/2006/relationships/image" Target="../media/image344.png"/><Relationship Id="rId9" Type="http://schemas.openxmlformats.org/officeDocument/2006/relationships/customXml" Target="../ink/ink17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0.xml"/><Relationship Id="rId2" Type="http://schemas.openxmlformats.org/officeDocument/2006/relationships/image" Target="../media/image7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customXml" Target="../ink/ink181.xml"/><Relationship Id="rId4" Type="http://schemas.openxmlformats.org/officeDocument/2006/relationships/image" Target="../media/image34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2.xml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customXml" Target="../ink/ink16.xml"/><Relationship Id="rId18" Type="http://schemas.openxmlformats.org/officeDocument/2006/relationships/image" Target="../media/image191.png"/><Relationship Id="rId26" Type="http://schemas.openxmlformats.org/officeDocument/2006/relationships/image" Target="../media/image195.png"/><Relationship Id="rId3" Type="http://schemas.openxmlformats.org/officeDocument/2006/relationships/image" Target="../media/image5.tmp"/><Relationship Id="rId21" Type="http://schemas.openxmlformats.org/officeDocument/2006/relationships/customXml" Target="../ink/ink20.xml"/><Relationship Id="rId7" Type="http://schemas.openxmlformats.org/officeDocument/2006/relationships/customXml" Target="../ink/ink13.xml"/><Relationship Id="rId12" Type="http://schemas.openxmlformats.org/officeDocument/2006/relationships/image" Target="../media/image187.png"/><Relationship Id="rId17" Type="http://schemas.openxmlformats.org/officeDocument/2006/relationships/customXml" Target="../ink/ink18.xml"/><Relationship Id="rId25" Type="http://schemas.openxmlformats.org/officeDocument/2006/relationships/customXml" Target="../ink/ink22.xml"/><Relationship Id="rId2" Type="http://schemas.openxmlformats.org/officeDocument/2006/relationships/image" Target="../media/image4.tmp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2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customXml" Target="../ink/ink15.xml"/><Relationship Id="rId24" Type="http://schemas.openxmlformats.org/officeDocument/2006/relationships/image" Target="../media/image190.png"/><Relationship Id="rId5" Type="http://schemas.openxmlformats.org/officeDocument/2006/relationships/customXml" Target="../ink/ink12.xml"/><Relationship Id="rId15" Type="http://schemas.openxmlformats.org/officeDocument/2006/relationships/customXml" Target="../ink/ink17.xml"/><Relationship Id="rId23" Type="http://schemas.openxmlformats.org/officeDocument/2006/relationships/customXml" Target="../ink/ink21.xml"/><Relationship Id="rId28" Type="http://schemas.openxmlformats.org/officeDocument/2006/relationships/image" Target="../media/image196.png"/><Relationship Id="rId10" Type="http://schemas.openxmlformats.org/officeDocument/2006/relationships/image" Target="../media/image186.png"/><Relationship Id="rId19" Type="http://schemas.openxmlformats.org/officeDocument/2006/relationships/customXml" Target="../ink/ink19.xml"/><Relationship Id="rId4" Type="http://schemas.openxmlformats.org/officeDocument/2006/relationships/image" Target="../media/image6.tmp"/><Relationship Id="rId9" Type="http://schemas.openxmlformats.org/officeDocument/2006/relationships/customXml" Target="../ink/ink14.xml"/><Relationship Id="rId14" Type="http://schemas.openxmlformats.org/officeDocument/2006/relationships/image" Target="../media/image188.png"/><Relationship Id="rId22" Type="http://schemas.openxmlformats.org/officeDocument/2006/relationships/image" Target="../media/image192.png"/><Relationship Id="rId27" Type="http://schemas.openxmlformats.org/officeDocument/2006/relationships/customXml" Target="../ink/ink2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3.xml"/><Relationship Id="rId2" Type="http://schemas.openxmlformats.org/officeDocument/2006/relationships/image" Target="../media/image77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4.xml"/><Relationship Id="rId2" Type="http://schemas.openxmlformats.org/officeDocument/2006/relationships/image" Target="../media/image7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5.xml"/><Relationship Id="rId2" Type="http://schemas.openxmlformats.org/officeDocument/2006/relationships/image" Target="../media/image7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5" Type="http://schemas.openxmlformats.org/officeDocument/2006/relationships/customXml" Target="../ink/ink186.xml"/><Relationship Id="rId4" Type="http://schemas.openxmlformats.org/officeDocument/2006/relationships/image" Target="../media/image33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1.png"/><Relationship Id="rId3" Type="http://schemas.openxmlformats.org/officeDocument/2006/relationships/customXml" Target="../ink/ink187.xml"/><Relationship Id="rId7" Type="http://schemas.openxmlformats.org/officeDocument/2006/relationships/customXml" Target="../ink/ink189.xml"/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customXml" Target="../ink/ink188.xml"/><Relationship Id="rId4" Type="http://schemas.openxmlformats.org/officeDocument/2006/relationships/image" Target="../media/image359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0.xml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5" Type="http://schemas.openxmlformats.org/officeDocument/2006/relationships/customXml" Target="../ink/ink191.xml"/><Relationship Id="rId4" Type="http://schemas.openxmlformats.org/officeDocument/2006/relationships/image" Target="../media/image36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3" Type="http://schemas.openxmlformats.org/officeDocument/2006/relationships/customXml" Target="../ink/ink192.xml"/><Relationship Id="rId7" Type="http://schemas.openxmlformats.org/officeDocument/2006/relationships/customXml" Target="../ink/ink194.xml"/><Relationship Id="rId2" Type="http://schemas.openxmlformats.org/officeDocument/2006/relationships/image" Target="../media/image8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customXml" Target="../ink/ink193.xml"/><Relationship Id="rId10" Type="http://schemas.openxmlformats.org/officeDocument/2006/relationships/image" Target="../media/image368.png"/><Relationship Id="rId4" Type="http://schemas.openxmlformats.org/officeDocument/2006/relationships/image" Target="../media/image365.png"/><Relationship Id="rId9" Type="http://schemas.openxmlformats.org/officeDocument/2006/relationships/customXml" Target="../ink/ink19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6.xml"/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en-US" altLang="ko-KR" dirty="0">
                <a:latin typeface="+mj-ea"/>
              </a:rPr>
              <a:t>jQuery </a:t>
            </a:r>
            <a:r>
              <a:rPr lang="ko-KR" altLang="en-US" dirty="0">
                <a:latin typeface="+mj-ea"/>
              </a:rPr>
              <a:t>마스터하기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7"/>
            <a:ext cx="6858000" cy="2232881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Javascript Framework</a:t>
            </a:r>
            <a:endParaRPr lang="en-US" altLang="ko-KR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장민창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mcjang@hucloud.co.kr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0D3F32A-7348-7DF9-202C-EB5A33E04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948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sp>
        <p:nvSpPr>
          <p:cNvPr id="6" name="사각형: 둥근 모서리 5"/>
          <p:cNvSpPr/>
          <p:nvPr/>
        </p:nvSpPr>
        <p:spPr>
          <a:xfrm>
            <a:off x="2620578" y="2276872"/>
            <a:ext cx="1562309" cy="360040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jQuery(</a:t>
            </a:r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&lt;code&gt;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12" name="사각형: 둥근 모서리 11"/>
          <p:cNvSpPr/>
          <p:nvPr/>
        </p:nvSpPr>
        <p:spPr>
          <a:xfrm>
            <a:off x="5292080" y="2276872"/>
            <a:ext cx="1052890" cy="360040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$(</a:t>
            </a:r>
            <a:r>
              <a:rPr lang="en-US" altLang="ko-K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&lt;code&gt;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3" name="잉크 62"/>
              <p14:cNvContentPartPr/>
              <p14:nvPr/>
            </p14:nvContentPartPr>
            <p14:xfrm>
              <a:off x="4316654" y="2355947"/>
              <a:ext cx="802800" cy="17640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09454" y="2348747"/>
                <a:ext cx="81684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잉크 72"/>
              <p14:cNvContentPartPr/>
              <p14:nvPr/>
            </p14:nvContentPartPr>
            <p14:xfrm>
              <a:off x="5050334" y="2380427"/>
              <a:ext cx="51840" cy="104040"/>
            </p14:xfrm>
          </p:contentPart>
        </mc:Choice>
        <mc:Fallback xmlns="">
          <p:pic>
            <p:nvPicPr>
              <p:cNvPr id="73" name="잉크 7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43134" y="2373227"/>
                <a:ext cx="65880" cy="11808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/>
          <p:cNvSpPr txBox="1"/>
          <p:nvPr/>
        </p:nvSpPr>
        <p:spPr>
          <a:xfrm>
            <a:off x="6370936" y="1831417"/>
            <a:ext cx="880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휴먼편지체" panose="02030504000101010101" pitchFamily="18" charset="-127"/>
                <a:ea typeface="휴먼편지체" panose="02030504000101010101" pitchFamily="18" charset="-127"/>
              </a:rPr>
              <a:t>짧은 표현식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7" name="잉크 76"/>
              <p14:cNvContentPartPr/>
              <p14:nvPr/>
            </p14:nvContentPartPr>
            <p14:xfrm>
              <a:off x="6119356" y="1958021"/>
              <a:ext cx="283320" cy="30564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12156" y="1950821"/>
                <a:ext cx="2973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8" name="잉크 77"/>
              <p14:cNvContentPartPr/>
              <p14:nvPr/>
            </p14:nvContentPartPr>
            <p14:xfrm>
              <a:off x="6085516" y="2170061"/>
              <a:ext cx="112320" cy="11232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78316" y="2162861"/>
                <a:ext cx="12636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9" name="잉크 78"/>
              <p14:cNvContentPartPr/>
              <p14:nvPr/>
            </p14:nvContentPartPr>
            <p14:xfrm>
              <a:off x="6082996" y="2176541"/>
              <a:ext cx="118080" cy="2304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75796" y="2169341"/>
                <a:ext cx="13212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잉크 79"/>
              <p14:cNvContentPartPr/>
              <p14:nvPr/>
            </p14:nvContentPartPr>
            <p14:xfrm>
              <a:off x="6104236" y="2190221"/>
              <a:ext cx="56880" cy="65160"/>
            </p14:xfrm>
          </p:contentPart>
        </mc:Choice>
        <mc:Fallback xmlns="">
          <p:pic>
            <p:nvPicPr>
              <p:cNvPr id="80" name="잉크 7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97036" y="2183021"/>
                <a:ext cx="70920" cy="79200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직선 연결선 4"/>
          <p:cNvCxnSpPr/>
          <p:nvPr/>
        </p:nvCxnSpPr>
        <p:spPr>
          <a:xfrm>
            <a:off x="4340736" y="2446367"/>
            <a:ext cx="74619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5D32D2AB-55B7-EC84-DA02-1245340D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791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918936"/>
            <a:ext cx="4694327" cy="156223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Short Cut </a:t>
            </a:r>
            <a:r>
              <a:rPr lang="ko-KR" altLang="en-US" dirty="0"/>
              <a:t>표현식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/>
              <a:t>AJAX Application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64" y="1881600"/>
            <a:ext cx="4755292" cy="22480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737100" y="2380332"/>
              <a:ext cx="399240" cy="11185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2700" y="2365932"/>
                <a:ext cx="427680" cy="114696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/>
          <p:cNvSpPr txBox="1"/>
          <p:nvPr/>
        </p:nvSpPr>
        <p:spPr>
          <a:xfrm>
            <a:off x="1331640" y="4160113"/>
            <a:ext cx="2702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$.get()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과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$.post()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 사용할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A58D9-BFE5-8C84-6604-7462A051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3557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ko-KR" altLang="en-US" sz="4000" b="1" dirty="0">
                <a:latin typeface="+mj-ea"/>
              </a:rPr>
              <a:t>파라미터 전달하기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18669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891521"/>
            <a:ext cx="4694327" cy="156223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파라미터 전달하기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파라미터 전달하기</a:t>
            </a:r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869425"/>
            <a:ext cx="4816257" cy="20804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3358733"/>
            <a:ext cx="14189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이렇게 해야할까요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  <a:p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뭐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....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틀리진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않았어요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5" name="잉크 34"/>
              <p14:cNvContentPartPr/>
              <p14:nvPr/>
            </p14:nvContentPartPr>
            <p14:xfrm>
              <a:off x="2689380" y="1762517"/>
              <a:ext cx="333000" cy="29124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74980" y="1748117"/>
                <a:ext cx="361440" cy="31968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/>
          <p:cNvSpPr txBox="1"/>
          <p:nvPr/>
        </p:nvSpPr>
        <p:spPr>
          <a:xfrm>
            <a:off x="2555776" y="1501009"/>
            <a:ext cx="2031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여기에 파라미터를 보내려면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…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1" name="잉크 40"/>
              <p14:cNvContentPartPr/>
              <p14:nvPr/>
            </p14:nvContentPartPr>
            <p14:xfrm>
              <a:off x="3983977" y="3619312"/>
              <a:ext cx="642960" cy="155520"/>
            </p14:xfrm>
          </p:contentPart>
        </mc:Choice>
        <mc:Fallback xmlns="">
          <p:pic>
            <p:nvPicPr>
              <p:cNvPr id="41" name="잉크 4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9577" y="3604912"/>
                <a:ext cx="671400" cy="183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CEB712-F7CB-D32C-B469-B5531A44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29873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42" y="1894457"/>
            <a:ext cx="4747671" cy="275867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파라미터 전달하기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파라미터 전달하기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/>
              <p14:cNvContentPartPr/>
              <p14:nvPr/>
            </p14:nvContentPartPr>
            <p14:xfrm>
              <a:off x="2212627" y="2623304"/>
              <a:ext cx="202680" cy="69372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98227" y="2608904"/>
                <a:ext cx="231120" cy="72216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/>
          <p:cNvSpPr txBox="1"/>
          <p:nvPr/>
        </p:nvSpPr>
        <p:spPr>
          <a:xfrm>
            <a:off x="2352067" y="2935390"/>
            <a:ext cx="5505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훨씬 더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구조적이에요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알아보기도 편합니다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게다가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여러 파라미터를 보내기에도 수월해요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C2D806-FAFA-4963-DECE-554F1B41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95955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02" y="1845311"/>
            <a:ext cx="4938188" cy="273581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파라미터 전달하기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파라미터 전달하기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2109" y="2296012"/>
            <a:ext cx="27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jQuery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파라미터로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보낼수도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/>
              <p14:cNvContentPartPr/>
              <p14:nvPr/>
            </p14:nvContentPartPr>
            <p14:xfrm>
              <a:off x="3647189" y="1986840"/>
              <a:ext cx="1761496" cy="239451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2789" y="1972439"/>
                <a:ext cx="1789936" cy="2422952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4078620" y="3860604"/>
            <a:ext cx="2138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URL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 보내는 것과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같아지는거죠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9AC80BF-A892-01C9-4DF3-9B2223BA6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83379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AJAX Options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2198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02" y="1916542"/>
            <a:ext cx="6523285" cy="288061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Error </a:t>
            </a:r>
            <a:r>
              <a:rPr lang="ko-KR" altLang="en-US" dirty="0"/>
              <a:t>처리하기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 Options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525357" y="1945297"/>
            <a:ext cx="178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서버에서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timeout, abort, 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server error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발생하면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 메소드가 실행됩니다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5651371" y="2793794"/>
              <a:ext cx="90720" cy="1321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6971" y="2779394"/>
                <a:ext cx="1191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/>
              <p14:cNvContentPartPr/>
              <p14:nvPr/>
            </p14:nvContentPartPr>
            <p14:xfrm>
              <a:off x="5686291" y="2544314"/>
              <a:ext cx="711720" cy="3355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71891" y="2529914"/>
                <a:ext cx="740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/>
              <p14:cNvContentPartPr/>
              <p14:nvPr/>
            </p14:nvContentPartPr>
            <p14:xfrm>
              <a:off x="4210966" y="3894612"/>
              <a:ext cx="1503509" cy="38520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6565" y="3880212"/>
                <a:ext cx="1531952" cy="41364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/>
          <p:cNvSpPr txBox="1"/>
          <p:nvPr/>
        </p:nvSpPr>
        <p:spPr>
          <a:xfrm>
            <a:off x="5157855" y="4261482"/>
            <a:ext cx="299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에러가 발생하면 이렇게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Alert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 실행됩니다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A6535A-AA9F-36EB-4313-1AE71FA8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75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32" y="1875653"/>
            <a:ext cx="6500423" cy="134123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Timeout </a:t>
            </a:r>
            <a:r>
              <a:rPr lang="ko-KR" altLang="en-US" dirty="0"/>
              <a:t>설정하기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 Options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2643142" y="2655473"/>
              <a:ext cx="483840" cy="8211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28742" y="2641073"/>
                <a:ext cx="512280" cy="8496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/>
          <p:cNvSpPr txBox="1"/>
          <p:nvPr/>
        </p:nvSpPr>
        <p:spPr>
          <a:xfrm>
            <a:off x="1907704" y="3502749"/>
            <a:ext cx="213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3000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은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3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초입니다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1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초는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1000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으로 표현합니다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이런 초를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Milliseconds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라고 해요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160BD1-C3EC-1E19-1DE1-3F1401AF6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3143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03" y="1893365"/>
            <a:ext cx="6492803" cy="225571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Ajax </a:t>
            </a:r>
            <a:r>
              <a:rPr lang="ko-KR" altLang="en-US" dirty="0"/>
              <a:t>전후 처리하기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 Options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/>
              <p14:cNvContentPartPr/>
              <p14:nvPr/>
            </p14:nvContentPartPr>
            <p14:xfrm>
              <a:off x="3536694" y="2808295"/>
              <a:ext cx="1648440" cy="921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2294" y="2793895"/>
                <a:ext cx="167688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/>
              <p14:cNvContentPartPr/>
              <p14:nvPr/>
            </p14:nvContentPartPr>
            <p14:xfrm>
              <a:off x="3466134" y="2821255"/>
              <a:ext cx="126720" cy="11052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51734" y="2806855"/>
                <a:ext cx="15516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잉크 21"/>
              <p14:cNvContentPartPr/>
              <p14:nvPr/>
            </p14:nvContentPartPr>
            <p14:xfrm>
              <a:off x="3347011" y="3211135"/>
              <a:ext cx="2174040" cy="14868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32611" y="3196735"/>
                <a:ext cx="220248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잉크 24"/>
              <p14:cNvContentPartPr/>
              <p14:nvPr/>
            </p14:nvContentPartPr>
            <p14:xfrm>
              <a:off x="3318211" y="3250735"/>
              <a:ext cx="86400" cy="11988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03811" y="3236335"/>
                <a:ext cx="114840" cy="1483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/>
          <p:cNvSpPr txBox="1"/>
          <p:nvPr/>
        </p:nvSpPr>
        <p:spPr>
          <a:xfrm>
            <a:off x="5173726" y="2672718"/>
            <a:ext cx="1980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Ajax Request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보내기 전에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실행합니다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2264" y="3180066"/>
            <a:ext cx="1725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Ajax Request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보내고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응답을 받으면 실행합니다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성공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실패를 모두 응답으로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간주합니다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39D9F-F20E-4663-47C6-83A154FC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72538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Animation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68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준비하기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H1 </a:t>
            </a:r>
            <a:r>
              <a:rPr lang="ko-KR" altLang="en-US" dirty="0" err="1"/>
              <a:t>엘리먼트를</a:t>
            </a:r>
            <a:r>
              <a:rPr lang="ko-KR" altLang="en-US" dirty="0"/>
              <a:t> </a:t>
            </a:r>
            <a:r>
              <a:rPr lang="en-US" altLang="ko-KR" dirty="0"/>
              <a:t>jQuery</a:t>
            </a:r>
            <a:r>
              <a:rPr lang="ko-KR" altLang="en-US" dirty="0"/>
              <a:t>로 </a:t>
            </a:r>
            <a:r>
              <a:rPr lang="ko-KR" altLang="en-US" dirty="0" err="1"/>
              <a:t>가져와보기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pic>
        <p:nvPicPr>
          <p:cNvPr id="22" name="그림 21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688054"/>
            <a:ext cx="3095156" cy="1908199"/>
          </a:xfrm>
          <a:prstGeom prst="rect">
            <a:avLst/>
          </a:prstGeom>
        </p:spPr>
      </p:pic>
      <p:pic>
        <p:nvPicPr>
          <p:cNvPr id="23" name="그림 22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124" y="2688054"/>
            <a:ext cx="2670737" cy="290118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잉크 10"/>
              <p14:cNvContentPartPr/>
              <p14:nvPr/>
            </p14:nvContentPartPr>
            <p14:xfrm>
              <a:off x="1148514" y="3807701"/>
              <a:ext cx="290520" cy="2088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3474" y="3802661"/>
                <a:ext cx="3002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/>
              <p14:cNvContentPartPr/>
              <p14:nvPr/>
            </p14:nvContentPartPr>
            <p14:xfrm>
              <a:off x="5153509" y="4434461"/>
              <a:ext cx="371880" cy="3567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8469" y="4429421"/>
                <a:ext cx="381600" cy="3664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866210-ED70-9B78-E472-FC2BA253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23544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68" y="1907829"/>
            <a:ext cx="6988146" cy="238526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4088" y="3424903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페이지가 열리면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즉시 설정되게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4486847" y="2999096"/>
              <a:ext cx="872640" cy="65664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2447" y="2984696"/>
                <a:ext cx="901080" cy="6850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361D90A-7513-D8AF-DAD3-4F239F797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894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3382141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페이지가 열리면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즉시 설정되게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65" y="1865067"/>
            <a:ext cx="2911092" cy="3292125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27" y="3235750"/>
            <a:ext cx="3139712" cy="7544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/>
              <p14:cNvContentPartPr/>
              <p14:nvPr/>
            </p14:nvContentPartPr>
            <p14:xfrm>
              <a:off x="3571007" y="3907094"/>
              <a:ext cx="1382040" cy="5871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6607" y="3892694"/>
                <a:ext cx="141048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/>
              <p14:cNvContentPartPr/>
              <p14:nvPr/>
            </p14:nvContentPartPr>
            <p14:xfrm>
              <a:off x="3571007" y="3913574"/>
              <a:ext cx="2160" cy="93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6607" y="3902229"/>
                <a:ext cx="30600" cy="3176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/>
          <p:cNvSpPr txBox="1"/>
          <p:nvPr/>
        </p:nvSpPr>
        <p:spPr>
          <a:xfrm>
            <a:off x="1979712" y="4124081"/>
            <a:ext cx="2404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화면이 로드 되는 순간 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 조정됩니다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서서히 줄어들게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만드려면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…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BC66977-A6A0-DC3E-F699-B39009EC0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9878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42" y="3070783"/>
            <a:ext cx="2880610" cy="118882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3434364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페이지가 열리면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즉시 설정되게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65" y="1917290"/>
            <a:ext cx="2911092" cy="3292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/>
              <p14:cNvContentPartPr/>
              <p14:nvPr/>
            </p14:nvContentPartPr>
            <p14:xfrm>
              <a:off x="3571007" y="3959317"/>
              <a:ext cx="1382040" cy="58716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56607" y="3944917"/>
                <a:ext cx="1410480" cy="61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잉크 13"/>
              <p14:cNvContentPartPr/>
              <p14:nvPr/>
            </p14:nvContentPartPr>
            <p14:xfrm>
              <a:off x="3571007" y="3965797"/>
              <a:ext cx="2160" cy="93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56607" y="3954452"/>
                <a:ext cx="30600" cy="31767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/>
          <p:cNvSpPr txBox="1"/>
          <p:nvPr/>
        </p:nvSpPr>
        <p:spPr>
          <a:xfrm>
            <a:off x="2132239" y="4582869"/>
            <a:ext cx="2363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Css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가 아닌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animate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가 필요합니다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지정된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CSS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 서서히 변화됩니다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A2C96-7B1C-CCFE-12A6-4B4F5C90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1875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 </a:t>
            </a:r>
            <a:r>
              <a:rPr lang="en-US" altLang="ko-KR" dirty="0"/>
              <a:t>– </a:t>
            </a:r>
            <a:r>
              <a:rPr lang="ko-KR" altLang="en-US" dirty="0"/>
              <a:t>이벤트와 </a:t>
            </a:r>
            <a:r>
              <a:rPr lang="en-US" altLang="ko-KR" dirty="0"/>
              <a:t>Animation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68" y="1907829"/>
            <a:ext cx="6988146" cy="2385267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44" y="1909886"/>
            <a:ext cx="3406435" cy="1097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68921" y="3506546"/>
            <a:ext cx="3786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마우스를 올리면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해당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box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만 투명도가 변경되게 하려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잉크 15"/>
              <p14:cNvContentPartPr/>
              <p14:nvPr/>
            </p14:nvContentPartPr>
            <p14:xfrm>
              <a:off x="1691680" y="2999096"/>
              <a:ext cx="872640" cy="65664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7280" y="2984696"/>
                <a:ext cx="901080" cy="6850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D998CC-A960-EE4A-6D72-D2ABA9A08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20277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18" y="2332702"/>
            <a:ext cx="3696020" cy="12802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64088" y="3382141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페이지가 열리면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즉시 설정되게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565" y="1865067"/>
            <a:ext cx="2911092" cy="3292125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93" y="3925659"/>
            <a:ext cx="3635055" cy="8611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/>
              <p14:cNvContentPartPr/>
              <p14:nvPr/>
            </p14:nvContentPartPr>
            <p14:xfrm>
              <a:off x="-99913" y="2885054"/>
              <a:ext cx="870480" cy="15177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4313" y="2870654"/>
                <a:ext cx="898920" cy="15462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7F2D52-7627-CD4F-F579-EDB78AD0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123089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69046"/>
            <a:ext cx="4221846" cy="168416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3382141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페이지가 열리면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즉시 설정되게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85" y="1865067"/>
            <a:ext cx="2911092" cy="32921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F7C5DF-B644-D6FD-D870-38708409E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31305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3375757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페이지가 열리면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즉시 설정되게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362739"/>
            <a:ext cx="6569009" cy="236240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잉크 11"/>
              <p14:cNvContentPartPr/>
              <p14:nvPr/>
            </p14:nvContentPartPr>
            <p14:xfrm>
              <a:off x="2367167" y="3451070"/>
              <a:ext cx="602640" cy="6307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2767" y="3436670"/>
                <a:ext cx="631080" cy="6591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2969807" y="3967228"/>
            <a:ext cx="2896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마우스를 올리면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해당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box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만 되어야 하는데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…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모든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BOX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에 투명도가 적용됩니다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16BFB92-01A0-3B1D-EF0A-C1CC6A25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7731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3382389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페이지가 열리면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즉시 설정되게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85" y="1865315"/>
            <a:ext cx="2911092" cy="3292125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69294"/>
            <a:ext cx="3756986" cy="16917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잉크 14"/>
              <p14:cNvContentPartPr/>
              <p14:nvPr/>
            </p14:nvContentPartPr>
            <p14:xfrm>
              <a:off x="1688927" y="3703582"/>
              <a:ext cx="923400" cy="10224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4527" y="3689182"/>
                <a:ext cx="951840" cy="10508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/>
          <p:cNvSpPr txBox="1"/>
          <p:nvPr/>
        </p:nvSpPr>
        <p:spPr>
          <a:xfrm>
            <a:off x="2239685" y="4767535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This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를 선택하면 마우스이벤트가 발생한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Box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만 애니메이션이 적용됩니다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6B0B9C-ADF3-3F88-2CBC-05B7444F2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419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665236"/>
            <a:ext cx="6645216" cy="24919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/>
              <p14:cNvContentPartPr/>
              <p14:nvPr/>
            </p14:nvContentPartPr>
            <p14:xfrm>
              <a:off x="2077767" y="3869279"/>
              <a:ext cx="360360" cy="6469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63367" y="3854879"/>
                <a:ext cx="388800" cy="675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2438127" y="4419253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그런데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…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마우스가 벗어나도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en-US" altLang="ko-KR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mouseout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)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돌아오지를 않습니다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…!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CAF2C0-E3C7-02E8-6B3B-51521749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00385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76" y="1990688"/>
            <a:ext cx="3977985" cy="310160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64088" y="3412505"/>
            <a:ext cx="2489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페이지가 열리면 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투명도가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25%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즉시 설정되게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885" y="1895431"/>
            <a:ext cx="2911092" cy="3292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/>
              <p14:cNvContentPartPr/>
              <p14:nvPr/>
            </p14:nvContentPartPr>
            <p14:xfrm>
              <a:off x="3801407" y="1855578"/>
              <a:ext cx="981000" cy="10278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7007" y="1841178"/>
                <a:ext cx="1009440" cy="10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/>
              <p14:cNvContentPartPr/>
              <p14:nvPr/>
            </p14:nvContentPartPr>
            <p14:xfrm>
              <a:off x="3280127" y="4338498"/>
              <a:ext cx="153360" cy="14868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5727" y="4324098"/>
                <a:ext cx="1818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잉크 19"/>
              <p14:cNvContentPartPr/>
              <p14:nvPr/>
            </p14:nvContentPartPr>
            <p14:xfrm>
              <a:off x="3317567" y="4400418"/>
              <a:ext cx="765000" cy="112716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03167" y="4386018"/>
                <a:ext cx="793440" cy="115560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/>
          <p:cNvSpPr txBox="1"/>
          <p:nvPr/>
        </p:nvSpPr>
        <p:spPr>
          <a:xfrm>
            <a:off x="3483013" y="1511024"/>
            <a:ext cx="2598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마우스가 올라가면 이벤트가 발생합니다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767143" y="5528265"/>
            <a:ext cx="26308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마우스가 벗어나면 이벤트가 발생합니다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87E7AA-7B62-6F64-7237-3F49486D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12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준비하기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H1 </a:t>
            </a:r>
            <a:r>
              <a:rPr lang="ko-KR" altLang="en-US" dirty="0" err="1"/>
              <a:t>엘리먼트를</a:t>
            </a:r>
            <a:r>
              <a:rPr lang="ko-KR" altLang="en-US" dirty="0"/>
              <a:t> </a:t>
            </a:r>
            <a:r>
              <a:rPr lang="en-US" altLang="ko-KR" dirty="0"/>
              <a:t>jQuery</a:t>
            </a:r>
            <a:r>
              <a:rPr lang="ko-KR" altLang="en-US" dirty="0"/>
              <a:t>로 </a:t>
            </a:r>
            <a:r>
              <a:rPr lang="ko-KR" altLang="en-US" dirty="0" err="1"/>
              <a:t>가져와보기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96" y="2898370"/>
            <a:ext cx="2530059" cy="2834886"/>
          </a:xfrm>
          <a:prstGeom prst="rect">
            <a:avLst/>
          </a:prstGeom>
        </p:spPr>
      </p:pic>
      <p:pic>
        <p:nvPicPr>
          <p:cNvPr id="78" name="그림 7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79" y="4041469"/>
            <a:ext cx="914479" cy="548688"/>
          </a:xfrm>
          <a:prstGeom prst="rect">
            <a:avLst/>
          </a:prstGeom>
        </p:spPr>
      </p:pic>
      <p:pic>
        <p:nvPicPr>
          <p:cNvPr id="79" name="그림 78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81" y="4018607"/>
            <a:ext cx="3177815" cy="57155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27DBB8-37E6-0B3D-3D1D-2E8396282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820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06" y="2029242"/>
            <a:ext cx="6503070" cy="37040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/>
              <p14:cNvContentPartPr/>
              <p14:nvPr/>
            </p14:nvContentPartPr>
            <p14:xfrm>
              <a:off x="2045327" y="4312772"/>
              <a:ext cx="811080" cy="6184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927" y="4298372"/>
                <a:ext cx="839520" cy="6469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2856407" y="4792752"/>
            <a:ext cx="32047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마우스가 움직일 때마다 이벤트가 </a:t>
            </a:r>
            <a:r>
              <a:rPr lang="ko-KR" altLang="en-US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발생하게됩니다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B2977F-1F8A-33CB-08B0-2573EE98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6506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07" y="2029242"/>
            <a:ext cx="6503070" cy="370401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CSS</a:t>
            </a:r>
            <a:r>
              <a:rPr lang="ko-KR" altLang="en-US" dirty="0"/>
              <a:t>로 </a:t>
            </a:r>
            <a:r>
              <a:rPr lang="en-US" altLang="ko-KR" dirty="0"/>
              <a:t>DOM Animation </a:t>
            </a:r>
            <a:r>
              <a:rPr lang="ko-KR" altLang="en-US" dirty="0"/>
              <a:t>하기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/>
              <p14:cNvContentPartPr/>
              <p14:nvPr/>
            </p14:nvContentPartPr>
            <p14:xfrm>
              <a:off x="2045327" y="4625405"/>
              <a:ext cx="811080" cy="6184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30927" y="4611005"/>
                <a:ext cx="839520" cy="646920"/>
              </a:xfrm>
              <a:prstGeom prst="rect">
                <a:avLst/>
              </a:prstGeom>
            </p:spPr>
          </p:pic>
        </mc:Fallback>
      </mc:AlternateContent>
      <p:sp>
        <p:nvSpPr>
          <p:cNvPr id="23" name="TextBox 22"/>
          <p:cNvSpPr txBox="1"/>
          <p:nvPr/>
        </p:nvSpPr>
        <p:spPr>
          <a:xfrm>
            <a:off x="2856407" y="5105385"/>
            <a:ext cx="1314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이렇게 바꿔보세요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22D3D7-181B-DFB4-5B41-ABD780C39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37342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Form Element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43416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 descr="화면 캡처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645024"/>
            <a:ext cx="6340389" cy="101354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Element</a:t>
            </a:r>
            <a:endParaRPr lang="ko-KR" altLang="en-US" dirty="0"/>
          </a:p>
        </p:txBody>
      </p:sp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99152"/>
            <a:ext cx="2880610" cy="396274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823041"/>
            <a:ext cx="2987299" cy="4572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/>
              <p14:cNvContentPartPr/>
              <p14:nvPr/>
            </p14:nvContentPartPr>
            <p14:xfrm>
              <a:off x="3659927" y="2176523"/>
              <a:ext cx="135720" cy="19152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45527" y="2162123"/>
                <a:ext cx="1641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/>
              <p14:cNvContentPartPr/>
              <p14:nvPr/>
            </p14:nvContentPartPr>
            <p14:xfrm>
              <a:off x="3680447" y="2141603"/>
              <a:ext cx="849240" cy="1699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6047" y="2127203"/>
                <a:ext cx="8776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잉크 27"/>
              <p14:cNvContentPartPr/>
              <p14:nvPr/>
            </p14:nvContentPartPr>
            <p14:xfrm>
              <a:off x="3823214" y="2945129"/>
              <a:ext cx="135720" cy="1915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08814" y="2930729"/>
                <a:ext cx="16416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잉크 28"/>
              <p14:cNvContentPartPr/>
              <p14:nvPr/>
            </p14:nvContentPartPr>
            <p14:xfrm>
              <a:off x="3843734" y="2910209"/>
              <a:ext cx="849240" cy="1699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29334" y="2895809"/>
                <a:ext cx="877680" cy="19836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/>
          <p:cNvSpPr txBox="1"/>
          <p:nvPr/>
        </p:nvSpPr>
        <p:spPr>
          <a:xfrm>
            <a:off x="4501241" y="1995284"/>
            <a:ext cx="2595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Email input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에 입력된 값을 가져옵니다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58514" y="2728674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Email input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에 값을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셋팅합니다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입력 값 초기화에 유용하겠지요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32" name="내용 개체 틀 2"/>
          <p:cNvSpPr txBox="1">
            <a:spLocks/>
          </p:cNvSpPr>
          <p:nvPr/>
        </p:nvSpPr>
        <p:spPr>
          <a:xfrm>
            <a:off x="457200" y="1052736"/>
            <a:ext cx="82912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SzPct val="96000"/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Input / </a:t>
            </a:r>
            <a:r>
              <a:rPr lang="en-US" altLang="ko-KR" dirty="0" err="1"/>
              <a:t>Textarea</a:t>
            </a:r>
            <a:r>
              <a:rPr lang="en-US" altLang="ko-KR" dirty="0"/>
              <a:t> </a:t>
            </a:r>
            <a:r>
              <a:rPr lang="ko-KR" altLang="en-US" dirty="0"/>
              <a:t>태그 공통</a:t>
            </a:r>
            <a:endParaRPr lang="en-US" altLang="ko-KR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268A00B-B01E-CE6B-FAE5-DCEB02468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4019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Element</a:t>
            </a:r>
            <a:endParaRPr lang="ko-KR" altLang="en-US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3749365" cy="1928027"/>
          </a:xfrm>
          <a:prstGeom prst="rect">
            <a:avLst/>
          </a:prstGeom>
        </p:spPr>
      </p:pic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68" y="4131842"/>
            <a:ext cx="3977985" cy="176799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잉크 27"/>
              <p14:cNvContentPartPr/>
              <p14:nvPr/>
            </p14:nvContentPartPr>
            <p14:xfrm>
              <a:off x="4168748" y="4194729"/>
              <a:ext cx="135720" cy="19152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3628" y="4185369"/>
                <a:ext cx="161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/>
              <p14:cNvContentPartPr/>
              <p14:nvPr/>
            </p14:nvContentPartPr>
            <p14:xfrm>
              <a:off x="4189268" y="4159809"/>
              <a:ext cx="849240" cy="1699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8468" y="4142889"/>
                <a:ext cx="875160" cy="19872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/>
          <p:cNvSpPr txBox="1"/>
          <p:nvPr/>
        </p:nvSpPr>
        <p:spPr>
          <a:xfrm>
            <a:off x="5004048" y="4019095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Jobs select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의 선택된 값을 가져옵니다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잉크 16"/>
              <p14:cNvContentPartPr/>
              <p14:nvPr/>
            </p14:nvContentPartPr>
            <p14:xfrm>
              <a:off x="4168748" y="4612442"/>
              <a:ext cx="135720" cy="1915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53628" y="4603082"/>
                <a:ext cx="161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/>
              <p14:cNvContentPartPr/>
              <p14:nvPr/>
            </p14:nvContentPartPr>
            <p14:xfrm>
              <a:off x="4189268" y="4577522"/>
              <a:ext cx="849240" cy="1699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78468" y="4560602"/>
                <a:ext cx="875160" cy="1987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5004048" y="4436808"/>
            <a:ext cx="2557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Jobs select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에 값을 강제로 선택합니다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잉크 23"/>
              <p14:cNvContentPartPr/>
              <p14:nvPr/>
            </p14:nvContentPartPr>
            <p14:xfrm>
              <a:off x="4672804" y="5151550"/>
              <a:ext cx="135720" cy="19152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57684" y="5142190"/>
                <a:ext cx="16128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5" name="잉크 24"/>
              <p14:cNvContentPartPr/>
              <p14:nvPr/>
            </p14:nvContentPartPr>
            <p14:xfrm>
              <a:off x="4693324" y="5116630"/>
              <a:ext cx="849240" cy="16992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82524" y="5099710"/>
                <a:ext cx="875160" cy="1987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/>
          <p:cNvSpPr txBox="1"/>
          <p:nvPr/>
        </p:nvSpPr>
        <p:spPr>
          <a:xfrm>
            <a:off x="5508104" y="4975916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Jobs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의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선택 항목이 바뀌었을 때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옵션의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text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값을 가져와 경고창으로 보여줍니다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57200" y="1052736"/>
            <a:ext cx="82912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SzPct val="96000"/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Select Element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E2A424-F860-C582-42ED-296B2704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28448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Element</a:t>
            </a:r>
            <a:endParaRPr lang="ko-KR" altLang="en-US" dirty="0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57200" y="1052736"/>
            <a:ext cx="82912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SzPct val="96000"/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Radio / </a:t>
            </a:r>
            <a:r>
              <a:rPr lang="en-US" altLang="ko-KR" dirty="0" err="1"/>
              <a:t>CheckBox</a:t>
            </a:r>
            <a:r>
              <a:rPr lang="en-US" altLang="ko-KR" dirty="0"/>
              <a:t> </a:t>
            </a:r>
            <a:r>
              <a:rPr lang="ko-KR" altLang="en-US" dirty="0"/>
              <a:t>공통</a:t>
            </a:r>
            <a:endParaRPr lang="en-US" altLang="ko-KR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272"/>
            <a:ext cx="5303980" cy="26291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/>
              <p14:cNvContentPartPr/>
              <p14:nvPr/>
            </p14:nvContentPartPr>
            <p14:xfrm>
              <a:off x="6357407" y="4358083"/>
              <a:ext cx="373320" cy="70596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48407" y="4350523"/>
                <a:ext cx="389880" cy="728640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TextBox 29"/>
          <p:cNvSpPr txBox="1"/>
          <p:nvPr/>
        </p:nvSpPr>
        <p:spPr>
          <a:xfrm>
            <a:off x="6151443" y="3939735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Radio / Checkbox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가 선택된 개수를 가져옵니다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선택했는지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안했는지 판단할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2" name="잉크 31"/>
              <p14:cNvContentPartPr/>
              <p14:nvPr/>
            </p14:nvContentPartPr>
            <p14:xfrm>
              <a:off x="1792247" y="6175003"/>
              <a:ext cx="267840" cy="22536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81447" y="6161323"/>
                <a:ext cx="283680" cy="24408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/>
          <p:cNvSpPr txBox="1"/>
          <p:nvPr/>
        </p:nvSpPr>
        <p:spPr>
          <a:xfrm>
            <a:off x="2086153" y="6287683"/>
            <a:ext cx="5320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Radio / Checkbox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를 강제로 선택하게 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 “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모두선택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＂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사용할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960669"/>
            <a:ext cx="6020322" cy="1242168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7E98B7-AE36-8D8E-5373-4C6EE43F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46809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Element</a:t>
            </a:r>
            <a:endParaRPr lang="ko-KR" altLang="en-US" dirty="0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57200" y="1052736"/>
            <a:ext cx="82912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SzPct val="96000"/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Radio / </a:t>
            </a:r>
            <a:r>
              <a:rPr lang="en-US" altLang="ko-KR" dirty="0" err="1"/>
              <a:t>CheckBox</a:t>
            </a:r>
            <a:r>
              <a:rPr lang="en-US" altLang="ko-KR" dirty="0"/>
              <a:t> </a:t>
            </a:r>
            <a:r>
              <a:rPr lang="ko-KR" altLang="en-US" dirty="0"/>
              <a:t>공통</a:t>
            </a:r>
            <a:endParaRPr lang="en-US" altLang="ko-KR" dirty="0"/>
          </a:p>
        </p:txBody>
      </p:sp>
      <p:pic>
        <p:nvPicPr>
          <p:cNvPr id="3" name="그림 2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80181"/>
            <a:ext cx="5883150" cy="255292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1838687" y="3902683"/>
              <a:ext cx="616320" cy="84708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25367" y="3889003"/>
                <a:ext cx="638640" cy="87228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/>
          <p:cNvSpPr txBox="1"/>
          <p:nvPr/>
        </p:nvSpPr>
        <p:spPr>
          <a:xfrm>
            <a:off x="2445879" y="4493670"/>
            <a:ext cx="2989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체크박스를 클릭했을 때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체크가 된 경우 모든 체크박스를 체크합니다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반대의 경우 모든 체크박스의 체크를 해제합니다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F730BF-B923-3958-7247-32429720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331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Form Element</a:t>
            </a:r>
            <a:endParaRPr lang="ko-KR" altLang="en-US" dirty="0"/>
          </a:p>
        </p:txBody>
      </p:sp>
      <p:sp>
        <p:nvSpPr>
          <p:cNvPr id="27" name="내용 개체 틀 2"/>
          <p:cNvSpPr txBox="1">
            <a:spLocks/>
          </p:cNvSpPr>
          <p:nvPr/>
        </p:nvSpPr>
        <p:spPr>
          <a:xfrm>
            <a:off x="457200" y="1052736"/>
            <a:ext cx="8291264" cy="5472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Font typeface="Wingdings" pitchFamily="2" charset="2"/>
              <a:buChar char="n"/>
              <a:defRPr sz="16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447675" indent="-180975" algn="l" defTabSz="914400" rtl="0" eaLnBrk="1" latinLnBrk="1" hangingPunct="1">
              <a:spcBef>
                <a:spcPct val="2000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1" hangingPunct="1">
              <a:spcBef>
                <a:spcPct val="20000"/>
              </a:spcBef>
              <a:spcAft>
                <a:spcPts val="300"/>
              </a:spcAft>
              <a:buSzPct val="96000"/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Form Submit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69064"/>
            <a:ext cx="4320914" cy="297206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368853"/>
            <a:ext cx="3688400" cy="2964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잉크 29"/>
              <p14:cNvContentPartPr/>
              <p14:nvPr/>
            </p14:nvContentPartPr>
            <p14:xfrm>
              <a:off x="4561007" y="2920243"/>
              <a:ext cx="613080" cy="3027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49487" y="2909443"/>
                <a:ext cx="6354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잉크 30"/>
              <p14:cNvContentPartPr/>
              <p14:nvPr/>
            </p14:nvContentPartPr>
            <p14:xfrm>
              <a:off x="4529327" y="3049843"/>
              <a:ext cx="144000" cy="2185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4207" y="3036523"/>
                <a:ext cx="171720" cy="24228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TextBox 31"/>
          <p:cNvSpPr txBox="1"/>
          <p:nvPr/>
        </p:nvSpPr>
        <p:spPr>
          <a:xfrm>
            <a:off x="5133839" y="2724710"/>
            <a:ext cx="2826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Attr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을 이용해서 속성을 정의할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잉크 32"/>
              <p14:cNvContentPartPr/>
              <p14:nvPr/>
            </p14:nvContentPartPr>
            <p14:xfrm>
              <a:off x="4451940" y="3703560"/>
              <a:ext cx="613080" cy="30276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0420" y="3692760"/>
                <a:ext cx="6354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4" name="잉크 33"/>
              <p14:cNvContentPartPr/>
              <p14:nvPr/>
            </p14:nvContentPartPr>
            <p14:xfrm>
              <a:off x="4420260" y="3833160"/>
              <a:ext cx="144000" cy="21852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5140" y="3819840"/>
                <a:ext cx="171720" cy="242280"/>
              </a:xfrm>
              <a:prstGeom prst="rect">
                <a:avLst/>
              </a:prstGeom>
            </p:spPr>
          </p:pic>
        </mc:Fallback>
      </mc:AlternateContent>
      <p:sp>
        <p:nvSpPr>
          <p:cNvPr id="35" name="TextBox 34"/>
          <p:cNvSpPr txBox="1"/>
          <p:nvPr/>
        </p:nvSpPr>
        <p:spPr>
          <a:xfrm>
            <a:off x="5024772" y="3508027"/>
            <a:ext cx="28440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Attr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은 객체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리터럴로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정의할 수도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36" name="그림 35" descr="화면 캡처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773588"/>
            <a:ext cx="3444538" cy="60203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잉크 36"/>
              <p14:cNvContentPartPr/>
              <p14:nvPr/>
            </p14:nvContentPartPr>
            <p14:xfrm>
              <a:off x="4451940" y="5676542"/>
              <a:ext cx="613080" cy="30276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40420" y="5665742"/>
                <a:ext cx="6354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8" name="잉크 37"/>
              <p14:cNvContentPartPr/>
              <p14:nvPr/>
            </p14:nvContentPartPr>
            <p14:xfrm>
              <a:off x="4420260" y="5806142"/>
              <a:ext cx="144000" cy="21852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05140" y="5792822"/>
                <a:ext cx="171720" cy="24228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/>
          <p:cNvSpPr txBox="1"/>
          <p:nvPr/>
        </p:nvSpPr>
        <p:spPr>
          <a:xfrm>
            <a:off x="5024772" y="5481009"/>
            <a:ext cx="36663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Attr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에 속성의 이름을 작성하면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값을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읽어 올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772DFA8-F9B9-04CE-3DD0-E773B5D6F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912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1122363"/>
            <a:ext cx="8737600" cy="2387600"/>
          </a:xfrm>
        </p:spPr>
        <p:txBody>
          <a:bodyPr/>
          <a:lstStyle/>
          <a:p>
            <a:r>
              <a:rPr lang="ko-KR" altLang="en-US">
                <a:latin typeface="+mj-ea"/>
              </a:rPr>
              <a:t>감사합니다</a:t>
            </a:r>
            <a:r>
              <a:rPr lang="en-US" altLang="ko-KR">
                <a:latin typeface="+mj-ea"/>
              </a:rPr>
              <a:t>.</a:t>
            </a:r>
            <a:endParaRPr lang="ko-KR" altLang="en-US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616848"/>
          </a:xfrm>
        </p:spPr>
        <p:txBody>
          <a:bodyPr>
            <a:normAutofit/>
          </a:bodyPr>
          <a:lstStyle/>
          <a:p>
            <a:r>
              <a:rPr lang="en-US" altLang="ko-KR" sz="3000" dirty="0">
                <a:latin typeface="+mj-ea"/>
                <a:ea typeface="+mj-ea"/>
              </a:rPr>
              <a:t>jQuery </a:t>
            </a:r>
            <a:r>
              <a:rPr lang="ko-KR" altLang="en-US" sz="3000" dirty="0">
                <a:latin typeface="+mj-ea"/>
                <a:ea typeface="+mj-ea"/>
              </a:rPr>
              <a:t>마스터하기</a:t>
            </a:r>
            <a:endParaRPr lang="en-US" altLang="ko-KR" sz="3000" dirty="0">
              <a:latin typeface="+mj-ea"/>
              <a:ea typeface="+mj-ea"/>
            </a:endParaRPr>
          </a:p>
          <a:p>
            <a:endParaRPr lang="en-US" altLang="ko-KR" sz="3000" dirty="0">
              <a:latin typeface="+mj-ea"/>
              <a:ea typeface="+mj-ea"/>
            </a:endParaRPr>
          </a:p>
          <a:p>
            <a:endParaRPr lang="en-US" altLang="ko-KR" dirty="0">
              <a:latin typeface="+mj-ea"/>
              <a:ea typeface="+mj-ea"/>
            </a:endParaRPr>
          </a:p>
          <a:p>
            <a:r>
              <a:rPr lang="ko-KR" altLang="en-US" dirty="0">
                <a:latin typeface="+mj-ea"/>
                <a:ea typeface="+mj-ea"/>
              </a:rPr>
              <a:t>장민창</a:t>
            </a:r>
            <a:endParaRPr lang="en-US" altLang="ko-KR" dirty="0">
              <a:latin typeface="+mj-ea"/>
              <a:ea typeface="+mj-ea"/>
            </a:endParaRPr>
          </a:p>
          <a:p>
            <a:r>
              <a:rPr lang="en-US" altLang="ko-KR" dirty="0">
                <a:latin typeface="+mj-ea"/>
                <a:ea typeface="+mj-ea"/>
              </a:rPr>
              <a:t>mcjang@hucloud.co.kr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3447319"/>
            <a:ext cx="9023932" cy="6264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1FC403-BB74-31C4-E52D-48579C2C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28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준비하기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가져오기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96" y="2898370"/>
            <a:ext cx="2530059" cy="2834886"/>
          </a:xfrm>
          <a:prstGeom prst="rect">
            <a:avLst/>
          </a:prstGeom>
        </p:spPr>
      </p:pic>
      <p:pic>
        <p:nvPicPr>
          <p:cNvPr id="78" name="그림 77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179" y="4041469"/>
            <a:ext cx="914479" cy="548688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3" y="3970168"/>
            <a:ext cx="3109229" cy="84589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F1ACAC0-9FF1-0CA9-C17F-D78B0A68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21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883129"/>
            <a:ext cx="6759526" cy="285012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준비하기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텍스트 </a:t>
            </a:r>
            <a:r>
              <a:rPr lang="ko-KR" altLang="en-US" dirty="0" err="1"/>
              <a:t>셋팅하기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E4CA32C-6205-0F77-1BD4-9A0F7B741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12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52" y="1781291"/>
            <a:ext cx="4541914" cy="112785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75418" y="2345220"/>
            <a:ext cx="3012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Jquery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는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.ready()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이벤트를 사용합니다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Ready()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이벤트가 실행되면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html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문서를 읽어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</a:p>
          <a:p>
            <a:r>
              <a:rPr lang="en-US" altLang="ko-KR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dom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모두 객체화 시키게 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/>
              <p14:cNvContentPartPr/>
              <p14:nvPr/>
            </p14:nvContentPartPr>
            <p14:xfrm>
              <a:off x="4775244" y="2433422"/>
              <a:ext cx="617760" cy="29484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0844" y="2419022"/>
                <a:ext cx="646200" cy="3232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그림 15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6" y="3816732"/>
            <a:ext cx="4519052" cy="11964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375418" y="4534374"/>
            <a:ext cx="3592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DOM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로딩이 끝난 직후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h1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엘리먼트의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텍스트를 변경한다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잉크 29"/>
              <p14:cNvContentPartPr/>
              <p14:nvPr/>
            </p14:nvContentPartPr>
            <p14:xfrm>
              <a:off x="4775244" y="4622576"/>
              <a:ext cx="617760" cy="29484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60844" y="4608176"/>
                <a:ext cx="646200" cy="323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75AE4C-2D38-3831-8A96-1B7E6BA34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577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준비하기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89" y="1902374"/>
            <a:ext cx="7193903" cy="25300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9952" y="4520153"/>
            <a:ext cx="13035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http://jquery.com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/>
              <p14:cNvContentPartPr/>
              <p14:nvPr/>
            </p14:nvContentPartPr>
            <p14:xfrm>
              <a:off x="5065860" y="4099863"/>
              <a:ext cx="373680" cy="50364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51460" y="4085463"/>
                <a:ext cx="402120" cy="5320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82C88A-3CFE-DBF0-6BE1-947D85922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467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ko-KR" altLang="en-US" sz="4000" dirty="0" err="1">
                <a:latin typeface="+mj-ea"/>
              </a:rPr>
              <a:t>셀렉팅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44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91345"/>
            <a:ext cx="6721422" cy="317781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엘리먼트</a:t>
            </a:r>
            <a:r>
              <a:rPr lang="ko-KR" altLang="en-US" dirty="0"/>
              <a:t> 변경해보기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Selector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87775" y="3484076"/>
            <a:ext cx="2315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&lt;li&gt;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찾고 텍스트를 바꿔봅니다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3" name="잉크 32"/>
              <p14:cNvContentPartPr/>
              <p14:nvPr/>
            </p14:nvContentPartPr>
            <p14:xfrm>
              <a:off x="3081638" y="2655909"/>
              <a:ext cx="453600" cy="78840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8318" y="2647989"/>
                <a:ext cx="48348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잉크 34"/>
              <p14:cNvContentPartPr/>
              <p14:nvPr/>
            </p14:nvContentPartPr>
            <p14:xfrm>
              <a:off x="2088380" y="4422020"/>
              <a:ext cx="430560" cy="743400"/>
            </p14:xfrm>
          </p:contentPart>
        </mc:Choice>
        <mc:Fallback xmlns="">
          <p:pic>
            <p:nvPicPr>
              <p:cNvPr id="35" name="잉크 3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4340" y="4411940"/>
                <a:ext cx="45756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잉크 36"/>
              <p14:cNvContentPartPr/>
              <p14:nvPr/>
            </p14:nvContentPartPr>
            <p14:xfrm>
              <a:off x="2048780" y="4389620"/>
              <a:ext cx="154440" cy="15624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8340" y="4373420"/>
                <a:ext cx="176760" cy="18432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/>
          <p:cNvSpPr txBox="1"/>
          <p:nvPr/>
        </p:nvSpPr>
        <p:spPr>
          <a:xfrm>
            <a:off x="2287775" y="5230770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&lt;li&gt;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가져옵니다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B0CFD-6866-DD02-CF30-2CCABE006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01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 err="1"/>
              <a:t>셀렉터는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r>
              <a:rPr lang="ko-KR" altLang="en-US" dirty="0"/>
              <a:t>와 동일하다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Selector</a:t>
            </a:r>
            <a:endParaRPr lang="ko-KR" altLang="en-US" dirty="0"/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16832"/>
            <a:ext cx="5075360" cy="177561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99592" y="1837204"/>
            <a:ext cx="1127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CSS Selector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3928" y="1837204"/>
            <a:ext cx="1334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jQuery Selector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잉크 30"/>
              <p14:cNvContentPartPr/>
              <p14:nvPr/>
            </p14:nvContentPartPr>
            <p14:xfrm>
              <a:off x="1680760" y="3413620"/>
              <a:ext cx="2768400" cy="54720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68880" y="3398500"/>
                <a:ext cx="2797200" cy="5774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EC7A2E-16AB-D86A-9DC7-0474BFC2E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681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-110086"/>
            <a:ext cx="8737600" cy="2387600"/>
          </a:xfrm>
        </p:spPr>
        <p:txBody>
          <a:bodyPr/>
          <a:lstStyle/>
          <a:p>
            <a:pPr algn="l"/>
            <a:r>
              <a:rPr lang="en-US" altLang="ko-KR" dirty="0">
                <a:latin typeface="+mj-ea"/>
              </a:rPr>
              <a:t>jQuery </a:t>
            </a:r>
            <a:r>
              <a:rPr lang="ko-KR" altLang="en-US" dirty="0">
                <a:latin typeface="+mj-ea"/>
              </a:rPr>
              <a:t>마스터하기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8E3540-D5C2-977C-EFA0-E09A24C5D6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2800" y="2449100"/>
            <a:ext cx="6858000" cy="4049142"/>
          </a:xfrm>
        </p:spPr>
        <p:txBody>
          <a:bodyPr>
            <a:noAutofit/>
          </a:bodyPr>
          <a:lstStyle/>
          <a:p>
            <a:pPr marL="514350" indent="-514350" algn="r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jQuery </a:t>
            </a:r>
            <a:r>
              <a:rPr lang="ko-KR" altLang="en-US" dirty="0">
                <a:latin typeface="+mj-ea"/>
                <a:ea typeface="+mj-ea"/>
              </a:rPr>
              <a:t>시작하기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ko-KR" altLang="en-US" dirty="0" err="1">
                <a:latin typeface="+mj-ea"/>
                <a:ea typeface="+mj-ea"/>
              </a:rPr>
              <a:t>셀렉팅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DOM Traversing</a:t>
            </a:r>
          </a:p>
          <a:p>
            <a:pPr marL="514350" indent="-514350" algn="r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DOM </a:t>
            </a:r>
            <a:r>
              <a:rPr lang="ko-KR" altLang="en-US" dirty="0">
                <a:latin typeface="+mj-ea"/>
                <a:ea typeface="+mj-ea"/>
              </a:rPr>
              <a:t>다루기</a:t>
            </a:r>
            <a:endParaRPr lang="en-US" altLang="ko-KR" dirty="0">
              <a:latin typeface="+mj-ea"/>
              <a:ea typeface="+mj-ea"/>
            </a:endParaRPr>
          </a:p>
          <a:p>
            <a:pPr marL="514350" indent="-514350" algn="r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Event</a:t>
            </a:r>
          </a:p>
          <a:p>
            <a:pPr marL="514350" indent="-514350" algn="r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Ajax</a:t>
            </a:r>
          </a:p>
          <a:p>
            <a:pPr marL="514350" indent="-514350" algn="r">
              <a:buAutoNum type="arabicPeriod"/>
            </a:pPr>
            <a:r>
              <a:rPr lang="en-US" altLang="ko-KR" dirty="0">
                <a:latin typeface="+mj-ea"/>
                <a:ea typeface="+mj-ea"/>
              </a:rPr>
              <a:t>Form Element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27380DC-F3E6-89A5-3D07-7218CB5F3483}"/>
              </a:ext>
            </a:extLst>
          </p:cNvPr>
          <p:cNvSpPr/>
          <p:nvPr/>
        </p:nvSpPr>
        <p:spPr>
          <a:xfrm>
            <a:off x="73891" y="2294382"/>
            <a:ext cx="9023932" cy="6264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FA68250-69EF-C5A8-F250-3DA5719A5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8552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엘리먼트</a:t>
            </a:r>
            <a:r>
              <a:rPr lang="ko-KR" altLang="en-US" dirty="0"/>
              <a:t> 중 하나만 가져오기</a:t>
            </a:r>
            <a:r>
              <a:rPr lang="en-US" altLang="ko-KR" dirty="0"/>
              <a:t> (ID Selector)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Selector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90198"/>
            <a:ext cx="6797629" cy="32082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3660" y="3484076"/>
            <a:ext cx="26404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가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destinations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인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찾아 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/>
              <p14:cNvContentPartPr/>
              <p14:nvPr/>
            </p14:nvContentPartPr>
            <p14:xfrm>
              <a:off x="3081638" y="2655909"/>
              <a:ext cx="453600" cy="78840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8318" y="2647989"/>
                <a:ext cx="48348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/>
              <p14:cNvContentPartPr/>
              <p14:nvPr/>
            </p14:nvContentPartPr>
            <p14:xfrm>
              <a:off x="2088380" y="4501268"/>
              <a:ext cx="430560" cy="7434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4340" y="4491188"/>
                <a:ext cx="45756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/>
              <p14:cNvContentPartPr/>
              <p14:nvPr/>
            </p14:nvContentPartPr>
            <p14:xfrm>
              <a:off x="2048780" y="4468868"/>
              <a:ext cx="154440" cy="1562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8340" y="4452668"/>
                <a:ext cx="176760" cy="184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/>
          <p:cNvSpPr txBox="1"/>
          <p:nvPr/>
        </p:nvSpPr>
        <p:spPr>
          <a:xfrm>
            <a:off x="1754993" y="5310018"/>
            <a:ext cx="2653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가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destinations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인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가져옵니다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D46357-ECAF-E08F-0655-45081BCA3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1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40" y="1700684"/>
            <a:ext cx="6759526" cy="320829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여러 </a:t>
            </a:r>
            <a:r>
              <a:rPr lang="ko-KR" altLang="en-US" dirty="0" err="1"/>
              <a:t>엘리먼트</a:t>
            </a:r>
            <a:r>
              <a:rPr lang="ko-KR" altLang="en-US" dirty="0"/>
              <a:t> 중 특정한 것만 가져오기 </a:t>
            </a:r>
            <a:r>
              <a:rPr lang="en-US" altLang="ko-KR" dirty="0"/>
              <a:t>(Class Selector)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Selector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03660" y="3484076"/>
            <a:ext cx="24352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class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가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promo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인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찾아 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/>
              <p14:cNvContentPartPr/>
              <p14:nvPr/>
            </p14:nvContentPartPr>
            <p14:xfrm>
              <a:off x="3130406" y="2924943"/>
              <a:ext cx="453600" cy="519365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7086" y="2916665"/>
                <a:ext cx="483480" cy="5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/>
              <p14:cNvContentPartPr/>
              <p14:nvPr/>
            </p14:nvContentPartPr>
            <p14:xfrm>
              <a:off x="2088380" y="4501268"/>
              <a:ext cx="430560" cy="7434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74340" y="4491188"/>
                <a:ext cx="457560" cy="76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잉크 11"/>
              <p14:cNvContentPartPr/>
              <p14:nvPr/>
            </p14:nvContentPartPr>
            <p14:xfrm>
              <a:off x="2048780" y="4468868"/>
              <a:ext cx="154440" cy="15624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8340" y="4452668"/>
                <a:ext cx="176760" cy="1843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/>
          <p:cNvSpPr txBox="1"/>
          <p:nvPr/>
        </p:nvSpPr>
        <p:spPr>
          <a:xfrm>
            <a:off x="1754993" y="5310018"/>
            <a:ext cx="23743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class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가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promo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인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가져옵니다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E3B4ED-CA7D-DAD3-DB89-46C636C96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941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ko-KR" altLang="en-US" sz="4000" b="1" dirty="0">
                <a:latin typeface="+mj-ea"/>
              </a:rPr>
              <a:t>하위 요소 </a:t>
            </a:r>
            <a:r>
              <a:rPr lang="ko-KR" altLang="en-US" sz="4000" b="1" dirty="0" err="1">
                <a:latin typeface="+mj-ea"/>
              </a:rPr>
              <a:t>셀렉팅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005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31" y="1682520"/>
            <a:ext cx="6729043" cy="322353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자식 요소 가져오기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하위 요소 </a:t>
            </a:r>
            <a:r>
              <a:rPr lang="ko-KR" altLang="en-US" dirty="0" err="1"/>
              <a:t>셀렉팅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79712" y="3417020"/>
            <a:ext cx="3074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id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가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destinations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하위의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li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찾아 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3130406" y="2924943"/>
              <a:ext cx="453600" cy="519365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7086" y="2916665"/>
                <a:ext cx="483480" cy="5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/>
              <p14:cNvContentPartPr/>
              <p14:nvPr/>
            </p14:nvContentPartPr>
            <p14:xfrm>
              <a:off x="2244555" y="3953985"/>
              <a:ext cx="100440" cy="17712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3395" y="3942825"/>
                <a:ext cx="1242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7" name="잉크 46"/>
              <p14:cNvContentPartPr/>
              <p14:nvPr/>
            </p14:nvContentPartPr>
            <p14:xfrm>
              <a:off x="2264715" y="4034625"/>
              <a:ext cx="91440" cy="10980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55484" y="4028589"/>
                <a:ext cx="108170" cy="1244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0" name="잉크 49"/>
              <p14:cNvContentPartPr/>
              <p14:nvPr/>
            </p14:nvContentPartPr>
            <p14:xfrm>
              <a:off x="2280195" y="4032825"/>
              <a:ext cx="80640" cy="54360"/>
            </p14:xfrm>
          </p:contentPart>
        </mc:Choice>
        <mc:Fallback xmlns="">
          <p:pic>
            <p:nvPicPr>
              <p:cNvPr id="50" name="잉크 4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73836" y="4024484"/>
                <a:ext cx="95381" cy="68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1" name="잉크 50"/>
              <p14:cNvContentPartPr/>
              <p14:nvPr/>
            </p14:nvContentPartPr>
            <p14:xfrm>
              <a:off x="2293515" y="4091505"/>
              <a:ext cx="47160" cy="32400"/>
            </p14:xfrm>
          </p:contentPart>
        </mc:Choice>
        <mc:Fallback xmlns="">
          <p:pic>
            <p:nvPicPr>
              <p:cNvPr id="51" name="잉크 5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87728" y="4085719"/>
                <a:ext cx="61048" cy="462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2" name="잉크 51"/>
              <p14:cNvContentPartPr/>
              <p14:nvPr/>
            </p14:nvContentPartPr>
            <p14:xfrm>
              <a:off x="2354355" y="4069545"/>
              <a:ext cx="4680" cy="66240"/>
            </p14:xfrm>
          </p:contentPart>
        </mc:Choice>
        <mc:Fallback xmlns="">
          <p:pic>
            <p:nvPicPr>
              <p:cNvPr id="52" name="잉크 5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348212" y="4064361"/>
                <a:ext cx="15795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3" name="잉크 52"/>
              <p14:cNvContentPartPr/>
              <p14:nvPr/>
            </p14:nvContentPartPr>
            <p14:xfrm>
              <a:off x="2353275" y="4057665"/>
              <a:ext cx="9000" cy="69120"/>
            </p14:xfrm>
          </p:contentPart>
        </mc:Choice>
        <mc:Fallback xmlns="">
          <p:pic>
            <p:nvPicPr>
              <p:cNvPr id="53" name="잉크 5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345962" y="4051013"/>
                <a:ext cx="23344" cy="818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4" name="잉크 53"/>
              <p14:cNvContentPartPr/>
              <p14:nvPr/>
            </p14:nvContentPartPr>
            <p14:xfrm>
              <a:off x="2337795" y="4050825"/>
              <a:ext cx="21600" cy="58680"/>
            </p14:xfrm>
          </p:contentPart>
        </mc:Choice>
        <mc:Fallback xmlns="">
          <p:pic>
            <p:nvPicPr>
              <p:cNvPr id="54" name="잉크 53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330595" y="4045360"/>
                <a:ext cx="34848" cy="716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5" name="잉크 54"/>
              <p14:cNvContentPartPr/>
              <p14:nvPr/>
            </p14:nvContentPartPr>
            <p14:xfrm>
              <a:off x="2335635" y="4056225"/>
              <a:ext cx="26640" cy="39240"/>
            </p14:xfrm>
          </p:contentPart>
        </mc:Choice>
        <mc:Fallback xmlns="">
          <p:pic>
            <p:nvPicPr>
              <p:cNvPr id="55" name="잉크 54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30479" y="4050497"/>
                <a:ext cx="37525" cy="486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6" name="잉크 55"/>
              <p14:cNvContentPartPr/>
              <p14:nvPr/>
            </p14:nvContentPartPr>
            <p14:xfrm>
              <a:off x="2308635" y="4082865"/>
              <a:ext cx="39600" cy="16920"/>
            </p14:xfrm>
          </p:contentPart>
        </mc:Choice>
        <mc:Fallback xmlns="">
          <p:pic>
            <p:nvPicPr>
              <p:cNvPr id="56" name="잉크 5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302609" y="4076739"/>
                <a:ext cx="51652" cy="30048"/>
              </a:xfrm>
              <a:prstGeom prst="rect">
                <a:avLst/>
              </a:prstGeom>
            </p:spPr>
          </p:pic>
        </mc:Fallback>
      </mc:AlternateContent>
      <p:sp>
        <p:nvSpPr>
          <p:cNvPr id="57" name="TextBox 56"/>
          <p:cNvSpPr txBox="1"/>
          <p:nvPr/>
        </p:nvSpPr>
        <p:spPr>
          <a:xfrm>
            <a:off x="1089159" y="3753666"/>
            <a:ext cx="2592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스페이스로 하위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부모와 자식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구분함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70" name="잉크 69"/>
              <p14:cNvContentPartPr/>
              <p14:nvPr/>
            </p14:nvContentPartPr>
            <p14:xfrm>
              <a:off x="1456095" y="4306680"/>
              <a:ext cx="115560" cy="191520"/>
            </p14:xfrm>
          </p:contentPart>
        </mc:Choice>
        <mc:Fallback xmlns="">
          <p:pic>
            <p:nvPicPr>
              <p:cNvPr id="70" name="잉크 69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447815" y="4296600"/>
                <a:ext cx="136800" cy="2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72" name="잉크 71"/>
              <p14:cNvContentPartPr/>
              <p14:nvPr/>
            </p14:nvContentPartPr>
            <p14:xfrm>
              <a:off x="1480215" y="4291920"/>
              <a:ext cx="106200" cy="88560"/>
            </p14:xfrm>
          </p:contentPart>
        </mc:Choice>
        <mc:Fallback xmlns="">
          <p:pic>
            <p:nvPicPr>
              <p:cNvPr id="72" name="잉크 71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75309" y="4282401"/>
                <a:ext cx="122649" cy="105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74" name="잉크 73"/>
              <p14:cNvContentPartPr/>
              <p14:nvPr/>
            </p14:nvContentPartPr>
            <p14:xfrm>
              <a:off x="1489575" y="4347360"/>
              <a:ext cx="84600" cy="31680"/>
            </p14:xfrm>
          </p:contentPart>
        </mc:Choice>
        <mc:Fallback xmlns="">
          <p:pic>
            <p:nvPicPr>
              <p:cNvPr id="74" name="잉크 73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80942" y="4340160"/>
                <a:ext cx="101578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6" name="잉크 75"/>
              <p14:cNvContentPartPr/>
              <p14:nvPr/>
            </p14:nvContentPartPr>
            <p14:xfrm>
              <a:off x="1582095" y="4321800"/>
              <a:ext cx="11520" cy="53280"/>
            </p14:xfrm>
          </p:contentPart>
        </mc:Choice>
        <mc:Fallback xmlns="">
          <p:pic>
            <p:nvPicPr>
              <p:cNvPr id="76" name="잉크 75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572643" y="4312634"/>
                <a:ext cx="31902" cy="736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7" name="잉크 76"/>
              <p14:cNvContentPartPr/>
              <p14:nvPr/>
            </p14:nvContentPartPr>
            <p14:xfrm>
              <a:off x="1514415" y="4334040"/>
              <a:ext cx="76680" cy="38520"/>
            </p14:xfrm>
          </p:contentPart>
        </mc:Choice>
        <mc:Fallback xmlns="">
          <p:pic>
            <p:nvPicPr>
              <p:cNvPr id="77" name="잉크 76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05225" y="4328291"/>
                <a:ext cx="94199" cy="563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78" name="잉크 77"/>
              <p14:cNvContentPartPr/>
              <p14:nvPr/>
            </p14:nvContentPartPr>
            <p14:xfrm>
              <a:off x="1531335" y="4327560"/>
              <a:ext cx="28800" cy="19080"/>
            </p14:xfrm>
          </p:contentPart>
        </mc:Choice>
        <mc:Fallback xmlns="">
          <p:pic>
            <p:nvPicPr>
              <p:cNvPr id="78" name="잉크 77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521255" y="4316864"/>
                <a:ext cx="47808" cy="39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79" name="잉크 78"/>
              <p14:cNvContentPartPr/>
              <p14:nvPr/>
            </p14:nvContentPartPr>
            <p14:xfrm>
              <a:off x="1570215" y="4346280"/>
              <a:ext cx="3600" cy="21240"/>
            </p14:xfrm>
          </p:contentPart>
        </mc:Choice>
        <mc:Fallback xmlns="">
          <p:pic>
            <p:nvPicPr>
              <p:cNvPr id="79" name="잉크 78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559415" y="4339766"/>
                <a:ext cx="23400" cy="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2" name="잉크 91"/>
              <p14:cNvContentPartPr/>
              <p14:nvPr/>
            </p14:nvContentPartPr>
            <p14:xfrm>
              <a:off x="2505645" y="4299105"/>
              <a:ext cx="127800" cy="254160"/>
            </p14:xfrm>
          </p:contentPart>
        </mc:Choice>
        <mc:Fallback xmlns="">
          <p:pic>
            <p:nvPicPr>
              <p:cNvPr id="92" name="잉크 91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496645" y="4292265"/>
                <a:ext cx="14724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5" name="잉크 94"/>
              <p14:cNvContentPartPr/>
              <p14:nvPr/>
            </p14:nvContentPartPr>
            <p14:xfrm>
              <a:off x="2481525" y="4291905"/>
              <a:ext cx="105840" cy="131760"/>
            </p14:xfrm>
          </p:contentPart>
        </mc:Choice>
        <mc:Fallback xmlns="">
          <p:pic>
            <p:nvPicPr>
              <p:cNvPr id="95" name="잉크 94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71445" y="4277505"/>
                <a:ext cx="12564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6" name="잉크 95"/>
              <p14:cNvContentPartPr/>
              <p14:nvPr/>
            </p14:nvContentPartPr>
            <p14:xfrm>
              <a:off x="2493765" y="4362465"/>
              <a:ext cx="78480" cy="38880"/>
            </p14:xfrm>
          </p:contentPart>
        </mc:Choice>
        <mc:Fallback xmlns="">
          <p:pic>
            <p:nvPicPr>
              <p:cNvPr id="96" name="잉크 95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487417" y="4352745"/>
                <a:ext cx="94926" cy="548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7" name="잉크 96"/>
              <p14:cNvContentPartPr/>
              <p14:nvPr/>
            </p14:nvContentPartPr>
            <p14:xfrm>
              <a:off x="2503125" y="4335825"/>
              <a:ext cx="46440" cy="51480"/>
            </p14:xfrm>
          </p:contentPart>
        </mc:Choice>
        <mc:Fallback xmlns="">
          <p:pic>
            <p:nvPicPr>
              <p:cNvPr id="97" name="잉크 96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92164" y="4326334"/>
                <a:ext cx="70093" cy="71037"/>
              </a:xfrm>
              <a:prstGeom prst="rect">
                <a:avLst/>
              </a:prstGeom>
            </p:spPr>
          </p:pic>
        </mc:Fallback>
      </mc:AlternateContent>
      <p:sp>
        <p:nvSpPr>
          <p:cNvPr id="98" name="TextBox 97"/>
          <p:cNvSpPr txBox="1"/>
          <p:nvPr/>
        </p:nvSpPr>
        <p:spPr>
          <a:xfrm>
            <a:off x="1155371" y="4455240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휴먼편지체" panose="02030504000101010101" pitchFamily="18" charset="-127"/>
                <a:ea typeface="휴먼편지체" panose="02030504000101010101" pitchFamily="18" charset="-127"/>
              </a:rPr>
              <a:t>부모요소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401377" y="4504913"/>
            <a:ext cx="665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휴먼편지체" panose="02030504000101010101" pitchFamily="18" charset="-127"/>
                <a:ea typeface="휴먼편지체" panose="02030504000101010101" pitchFamily="18" charset="-127"/>
              </a:rPr>
              <a:t>자식요소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864122-B891-7480-E1BC-439D3204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146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66" y="1675664"/>
            <a:ext cx="6698560" cy="323878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자식 요소 가져오기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하위 요소 </a:t>
            </a:r>
            <a:r>
              <a:rPr lang="ko-KR" altLang="en-US" dirty="0" err="1"/>
              <a:t>셀렉팅은</a:t>
            </a:r>
            <a:r>
              <a:rPr lang="en-US" altLang="ko-KR" dirty="0"/>
              <a:t> </a:t>
            </a:r>
            <a:r>
              <a:rPr lang="ko-KR" altLang="en-US" dirty="0"/>
              <a:t>자식 요소 중 존재하는 것이 있다면</a:t>
            </a:r>
            <a:r>
              <a:rPr lang="en-US" altLang="ko-KR" dirty="0"/>
              <a:t>, </a:t>
            </a:r>
            <a:r>
              <a:rPr lang="ko-KR" altLang="en-US" dirty="0"/>
              <a:t>모두 가져온다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Step(Depth)</a:t>
            </a:r>
            <a:r>
              <a:rPr lang="ko-KR" altLang="en-US" dirty="0"/>
              <a:t>에 상관없이 모두 가져옴</a:t>
            </a:r>
            <a:r>
              <a:rPr lang="en-US" altLang="ko-KR" dirty="0"/>
              <a:t>.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하위 요소 </a:t>
            </a:r>
            <a:r>
              <a:rPr lang="ko-KR" altLang="en-US" dirty="0" err="1"/>
              <a:t>셀렉팅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/>
              <p14:cNvContentPartPr/>
              <p14:nvPr/>
            </p14:nvContentPartPr>
            <p14:xfrm>
              <a:off x="6445920" y="3355830"/>
              <a:ext cx="243000" cy="36180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9360" y="3340710"/>
                <a:ext cx="276840" cy="39204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/>
          <p:cNvSpPr txBox="1"/>
          <p:nvPr/>
        </p:nvSpPr>
        <p:spPr>
          <a:xfrm>
            <a:off x="5999740" y="3078831"/>
            <a:ext cx="15552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이것까지는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필요없는데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...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16" name="그림 15" descr="화면 캡처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2" y="1931202"/>
            <a:ext cx="2911092" cy="213378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16736" y="3417020"/>
            <a:ext cx="2007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ul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하위의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li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요소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를 찾아봅니다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잉크 6"/>
              <p14:cNvContentPartPr/>
              <p14:nvPr/>
            </p14:nvContentPartPr>
            <p14:xfrm>
              <a:off x="3130406" y="2924943"/>
              <a:ext cx="453600" cy="519365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7086" y="2916665"/>
                <a:ext cx="483480" cy="5424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3FE748-5DC9-D485-AA6C-F50BE0568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395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자식 요소 가져오기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하위 요소 </a:t>
            </a:r>
            <a:r>
              <a:rPr lang="ko-KR" altLang="en-US" dirty="0" err="1"/>
              <a:t>셀렉팅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95" y="1674520"/>
            <a:ext cx="6660457" cy="3215919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16" y="1912878"/>
            <a:ext cx="2911092" cy="21337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잉크 13"/>
              <p14:cNvContentPartPr/>
              <p14:nvPr/>
            </p14:nvContentPartPr>
            <p14:xfrm>
              <a:off x="6445920" y="3355830"/>
              <a:ext cx="243000" cy="36180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29360" y="3340710"/>
                <a:ext cx="276840" cy="39204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/>
          <p:cNvSpPr txBox="1"/>
          <p:nvPr/>
        </p:nvSpPr>
        <p:spPr>
          <a:xfrm>
            <a:off x="6161963" y="3078831"/>
            <a:ext cx="10743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선택되지 않음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2936" y="3417020"/>
            <a:ext cx="2383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ul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바로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하위의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li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찾아봅니다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잉크 16"/>
              <p14:cNvContentPartPr/>
              <p14:nvPr/>
            </p14:nvContentPartPr>
            <p14:xfrm>
              <a:off x="3130406" y="2924943"/>
              <a:ext cx="453600" cy="519365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17086" y="2916665"/>
                <a:ext cx="483480" cy="5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잉크 18"/>
              <p14:cNvContentPartPr/>
              <p14:nvPr/>
            </p14:nvContentPartPr>
            <p14:xfrm>
              <a:off x="2381391" y="4614348"/>
              <a:ext cx="113760" cy="34452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74990" y="4601388"/>
                <a:ext cx="129762" cy="3661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/>
          <p:cNvSpPr txBox="1"/>
          <p:nvPr/>
        </p:nvSpPr>
        <p:spPr>
          <a:xfrm>
            <a:off x="1089159" y="4951400"/>
            <a:ext cx="2699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&gt;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는 부모요소의 직속 자식 요소만 검색한다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73FEA0-8BA8-A01A-9F25-12BFD067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78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ko-KR" altLang="en-US" sz="4000" b="1" dirty="0">
                <a:latin typeface="+mj-ea"/>
              </a:rPr>
              <a:t>다중 요소 </a:t>
            </a:r>
            <a:r>
              <a:rPr lang="ko-KR" altLang="en-US" sz="4000" b="1" dirty="0" err="1">
                <a:latin typeface="+mj-ea"/>
              </a:rPr>
              <a:t>셀렉팅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5912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89" y="1700808"/>
            <a:ext cx="6729043" cy="3200677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75" y="1909212"/>
            <a:ext cx="2911092" cy="215664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다중 요소 </a:t>
            </a:r>
            <a:r>
              <a:rPr lang="ko-KR" altLang="en-US" dirty="0" err="1"/>
              <a:t>셀렉팅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다중 요소 </a:t>
            </a:r>
            <a:r>
              <a:rPr lang="ko-KR" altLang="en-US" dirty="0" err="1"/>
              <a:t>셀렉팅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99616" y="3417020"/>
            <a:ext cx="157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관계없는 요소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검색하기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잉크 16"/>
              <p14:cNvContentPartPr/>
              <p14:nvPr/>
            </p14:nvContentPartPr>
            <p14:xfrm>
              <a:off x="3130406" y="2924943"/>
              <a:ext cx="453600" cy="519365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17086" y="2916665"/>
                <a:ext cx="483480" cy="54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잉크 18"/>
              <p14:cNvContentPartPr/>
              <p14:nvPr/>
            </p14:nvContentPartPr>
            <p14:xfrm>
              <a:off x="1749432" y="4744538"/>
              <a:ext cx="113760" cy="34452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41178" y="4731578"/>
                <a:ext cx="133856" cy="366120"/>
              </a:xfrm>
              <a:prstGeom prst="rect">
                <a:avLst/>
              </a:prstGeom>
            </p:spPr>
          </p:pic>
        </mc:Fallback>
      </mc:AlternateContent>
      <p:sp>
        <p:nvSpPr>
          <p:cNvPr id="26" name="TextBox 25"/>
          <p:cNvSpPr txBox="1"/>
          <p:nvPr/>
        </p:nvSpPr>
        <p:spPr>
          <a:xfrm>
            <a:off x="487680" y="5065737"/>
            <a:ext cx="3374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는 여러 개의 요소를 동시에 검색할 수 있도록 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088B02-269E-03B9-856C-A4ED6339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7013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PSEUDO Classes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652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83" y="1681376"/>
            <a:ext cx="6660457" cy="326164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처음과</a:t>
            </a:r>
            <a:r>
              <a:rPr lang="en-US" altLang="ko-KR" dirty="0"/>
              <a:t> </a:t>
            </a:r>
            <a:r>
              <a:rPr lang="ko-KR" altLang="en-US" dirty="0"/>
              <a:t>끝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PSEUDO Classes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/>
              <p14:cNvContentPartPr/>
              <p14:nvPr/>
            </p14:nvContentPartPr>
            <p14:xfrm>
              <a:off x="3537261" y="1814673"/>
              <a:ext cx="1708920" cy="170064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6821" y="1798833"/>
                <a:ext cx="1738440" cy="17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잉크 21"/>
              <p14:cNvContentPartPr/>
              <p14:nvPr/>
            </p14:nvContentPartPr>
            <p14:xfrm>
              <a:off x="3571461" y="2449992"/>
              <a:ext cx="1795680" cy="201060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63541" y="2438832"/>
                <a:ext cx="1821960" cy="20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잉크 28"/>
              <p14:cNvContentPartPr/>
              <p14:nvPr/>
            </p14:nvContentPartPr>
            <p14:xfrm>
              <a:off x="5209461" y="4337112"/>
              <a:ext cx="213120" cy="193320"/>
            </p14:xfrm>
          </p:contentPart>
        </mc:Choice>
        <mc:Fallback xmlns="">
          <p:pic>
            <p:nvPicPr>
              <p:cNvPr id="29" name="잉크 2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9741" y="4326672"/>
                <a:ext cx="2415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/>
              <p14:cNvContentPartPr/>
              <p14:nvPr/>
            </p14:nvContentPartPr>
            <p14:xfrm>
              <a:off x="2717425" y="2516179"/>
              <a:ext cx="239400" cy="48420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06625" y="2501419"/>
                <a:ext cx="266040" cy="50976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/>
          <p:cNvSpPr txBox="1"/>
          <p:nvPr/>
        </p:nvSpPr>
        <p:spPr>
          <a:xfrm>
            <a:off x="2444754" y="3000379"/>
            <a:ext cx="545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Filter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:first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:last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58824C-2FCF-2ADB-6009-63B127A1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21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dirty="0">
                <a:latin typeface="+mj-ea"/>
              </a:rPr>
              <a:t>jQuery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3194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27" y="1628800"/>
            <a:ext cx="6774767" cy="332260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처음과</a:t>
            </a:r>
            <a:r>
              <a:rPr lang="en-US" altLang="ko-KR" dirty="0"/>
              <a:t> </a:t>
            </a:r>
            <a:r>
              <a:rPr lang="ko-KR" altLang="en-US" dirty="0"/>
              <a:t>끝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PSEUDO Classes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잉크 14"/>
              <p14:cNvContentPartPr/>
              <p14:nvPr/>
            </p14:nvContentPartPr>
            <p14:xfrm>
              <a:off x="3537261" y="1814672"/>
              <a:ext cx="1604715" cy="226240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26820" y="1798831"/>
                <a:ext cx="1634239" cy="2296602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/>
          <p:cNvSpPr txBox="1"/>
          <p:nvPr/>
        </p:nvSpPr>
        <p:spPr>
          <a:xfrm>
            <a:off x="1885582" y="2803788"/>
            <a:ext cx="1903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Filter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:odd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홀수번째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엘리먼트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:even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짝수번째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  <a:sym typeface="Wingdings" panose="05000000000000000000" pitchFamily="2" charset="2"/>
              </a:rPr>
              <a:t>엘리먼트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잉크 13"/>
              <p14:cNvContentPartPr/>
              <p14:nvPr/>
            </p14:nvContentPartPr>
            <p14:xfrm>
              <a:off x="2717425" y="2516179"/>
              <a:ext cx="239400" cy="48420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06625" y="2501419"/>
                <a:ext cx="266040" cy="50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/>
              <p14:cNvContentPartPr/>
              <p14:nvPr/>
            </p14:nvContentPartPr>
            <p14:xfrm>
              <a:off x="3492560" y="2452160"/>
              <a:ext cx="1539000" cy="186984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80320" y="2438480"/>
                <a:ext cx="1569600" cy="190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잉크 17"/>
              <p14:cNvContentPartPr/>
              <p14:nvPr/>
            </p14:nvContentPartPr>
            <p14:xfrm>
              <a:off x="4988771" y="4233360"/>
              <a:ext cx="84767" cy="151637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73982" y="4220033"/>
                <a:ext cx="118313" cy="178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잉크 31"/>
              <p14:cNvContentPartPr/>
              <p14:nvPr/>
            </p14:nvContentPartPr>
            <p14:xfrm>
              <a:off x="3500531" y="2419680"/>
              <a:ext cx="1566501" cy="1058842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494050" y="2402039"/>
                <a:ext cx="1592063" cy="1090524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73DCFE-8782-4FC7-0580-DB3845B37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1326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DOM Traversing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734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73373"/>
            <a:ext cx="3002540" cy="15850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22155" y="2604182"/>
            <a:ext cx="4732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destination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의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li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하위요소 탐색이외의 방법으로 찾아올 수 없을까요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잉크 20"/>
              <p14:cNvContentPartPr/>
              <p14:nvPr/>
            </p14:nvContentPartPr>
            <p14:xfrm>
              <a:off x="3180787" y="2573616"/>
              <a:ext cx="991080" cy="17136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2147" y="2558856"/>
                <a:ext cx="1011600" cy="1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잉크 22"/>
              <p14:cNvContentPartPr/>
              <p14:nvPr/>
            </p14:nvContentPartPr>
            <p14:xfrm>
              <a:off x="3160987" y="2639856"/>
              <a:ext cx="131040" cy="11664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47667" y="2628336"/>
                <a:ext cx="154440" cy="146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A1611F-BA21-F0D5-A0D5-6A8B08B9A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086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45" y="1641527"/>
            <a:ext cx="7033870" cy="325402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잉크 23"/>
              <p14:cNvContentPartPr/>
              <p14:nvPr/>
            </p14:nvContentPartPr>
            <p14:xfrm>
              <a:off x="3709376" y="2951563"/>
              <a:ext cx="177480" cy="16308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496" y="2936443"/>
                <a:ext cx="19908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잉크 24"/>
              <p14:cNvContentPartPr/>
              <p14:nvPr/>
            </p14:nvContentPartPr>
            <p14:xfrm>
              <a:off x="3781736" y="2958043"/>
              <a:ext cx="2160" cy="50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70576" y="2950843"/>
                <a:ext cx="2268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6" name="잉크 25"/>
              <p14:cNvContentPartPr/>
              <p14:nvPr/>
            </p14:nvContentPartPr>
            <p14:xfrm>
              <a:off x="3773096" y="3018883"/>
              <a:ext cx="23400" cy="9208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6536" y="3009883"/>
                <a:ext cx="49680" cy="93924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TextBox 26"/>
          <p:cNvSpPr txBox="1"/>
          <p:nvPr/>
        </p:nvSpPr>
        <p:spPr>
          <a:xfrm>
            <a:off x="2441798" y="3990626"/>
            <a:ext cx="270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Traversing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은 더 많은 코드를 쳐야 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pPr algn="ctr"/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하지만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하위요소 탐색보다 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월등히 빠르게 요소를 찾아옵니다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8F8561-FDA8-F860-66B2-5A47C22ED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6057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7" y="1628800"/>
            <a:ext cx="7110076" cy="333784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6AC9B2-C517-A21F-948B-0B273622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123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81" y="1597613"/>
            <a:ext cx="7041490" cy="333784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91A2A3-0256-2DC0-0E89-28BFAAE7B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50954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44824"/>
            <a:ext cx="3063505" cy="16155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68656" y="2708920"/>
            <a:ext cx="3275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처음과 끝이 아닌 중간 요소를 찾는 방법은 없을 까요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2334488" y="2678354"/>
              <a:ext cx="1814368" cy="18288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6208" y="2663594"/>
                <a:ext cx="1834528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 rot="638339">
              <a:off x="2314688" y="2769086"/>
              <a:ext cx="131040" cy="1166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638339">
                <a:off x="2301368" y="2757566"/>
                <a:ext cx="154440" cy="146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79FDAF-6105-0E17-8B5E-AE470412D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8304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18151"/>
            <a:ext cx="7018628" cy="328450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F6970F-93CF-EA70-7376-082A8678C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733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0" y="1836660"/>
            <a:ext cx="7018628" cy="323878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451D8E-210B-3DBB-4CAD-061391339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748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8" y="1804004"/>
            <a:ext cx="6995766" cy="327688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3B628E-F68A-4621-5E74-92C72332B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595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Node(Element)</a:t>
            </a:r>
            <a:r>
              <a:rPr lang="ko-KR" altLang="en-US" dirty="0"/>
              <a:t>를 간편하게 컨트롤 하기 위한 라이브러리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jQuery</a:t>
            </a:r>
            <a:r>
              <a:rPr lang="ko-KR" altLang="en-US" dirty="0"/>
              <a:t>는 아래 작업들을 편하게 만들어준다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  HTML </a:t>
            </a:r>
            <a:r>
              <a:rPr lang="ko-KR" altLang="en-US" dirty="0"/>
              <a:t>문서에서 </a:t>
            </a:r>
            <a:r>
              <a:rPr lang="en-US" altLang="ko-KR" dirty="0"/>
              <a:t>Element </a:t>
            </a:r>
            <a:r>
              <a:rPr lang="ko-KR" altLang="en-US" dirty="0"/>
              <a:t>찾기</a:t>
            </a:r>
            <a:endParaRPr lang="en-US" altLang="ko-KR" dirty="0"/>
          </a:p>
          <a:p>
            <a:pPr lvl="1"/>
            <a:r>
              <a:rPr lang="en-US" altLang="ko-KR" dirty="0"/>
              <a:t>  HTML Content </a:t>
            </a:r>
            <a:r>
              <a:rPr lang="ko-KR" altLang="en-US" dirty="0"/>
              <a:t>변경하기</a:t>
            </a:r>
            <a:endParaRPr lang="en-US" altLang="ko-KR" dirty="0"/>
          </a:p>
          <a:p>
            <a:pPr lvl="1"/>
            <a:r>
              <a:rPr lang="ko-KR" altLang="en-US" dirty="0"/>
              <a:t>  사용자의 </a:t>
            </a:r>
            <a:r>
              <a:rPr lang="en-US" altLang="ko-KR" dirty="0"/>
              <a:t>Action </a:t>
            </a:r>
            <a:r>
              <a:rPr lang="ko-KR" altLang="en-US" dirty="0"/>
              <a:t>에 반응하기</a:t>
            </a:r>
            <a:endParaRPr lang="en-US" altLang="ko-KR" dirty="0"/>
          </a:p>
          <a:p>
            <a:pPr lvl="1"/>
            <a:r>
              <a:rPr lang="ko-KR" altLang="en-US" dirty="0"/>
              <a:t>  웹 페이지의 내용을 애니메이션 하기</a:t>
            </a:r>
            <a:endParaRPr lang="en-US" altLang="ko-KR" dirty="0"/>
          </a:p>
          <a:p>
            <a:pPr lvl="1"/>
            <a:r>
              <a:rPr lang="ko-KR" altLang="en-US" dirty="0"/>
              <a:t>  네트워크에서 새로운 컨텐츠 </a:t>
            </a:r>
            <a:r>
              <a:rPr lang="ko-KR" altLang="en-US" dirty="0" err="1"/>
              <a:t>받아오기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jQuery </a:t>
            </a:r>
            <a:r>
              <a:rPr lang="ko-KR" altLang="en-US" dirty="0"/>
              <a:t>로 처리할 수 있는 </a:t>
            </a:r>
            <a:r>
              <a:rPr lang="en-US" altLang="ko-KR" dirty="0"/>
              <a:t>Element </a:t>
            </a:r>
            <a:r>
              <a:rPr lang="ko-KR" altLang="en-US" dirty="0"/>
              <a:t>들의 기능들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CSS</a:t>
            </a:r>
          </a:p>
          <a:p>
            <a:pPr lvl="1"/>
            <a:r>
              <a:rPr lang="en-US" altLang="ko-KR" dirty="0"/>
              <a:t>Event</a:t>
            </a:r>
          </a:p>
          <a:p>
            <a:pPr lvl="1"/>
            <a:r>
              <a:rPr lang="en-US" altLang="ko-KR" dirty="0"/>
              <a:t>Animation</a:t>
            </a:r>
          </a:p>
          <a:p>
            <a:pPr lvl="1"/>
            <a:r>
              <a:rPr lang="en-US" altLang="ko-KR" dirty="0"/>
              <a:t>Create, Modify, Delete </a:t>
            </a:r>
            <a:r>
              <a:rPr lang="ko-KR" altLang="en-US" dirty="0"/>
              <a:t>등을 처리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Network</a:t>
            </a:r>
          </a:p>
          <a:p>
            <a:pPr lvl="1"/>
            <a:r>
              <a:rPr lang="ko-KR" altLang="en-US" dirty="0"/>
              <a:t>비동기 통신을 간편하게 처리함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</a:t>
            </a:r>
            <a:endParaRPr lang="ko-KR" altLang="en-US" dirty="0"/>
          </a:p>
        </p:txBody>
      </p:sp>
      <p:pic>
        <p:nvPicPr>
          <p:cNvPr id="14" name="그림 1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24" y="2348880"/>
            <a:ext cx="238908" cy="130313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FE820-E789-0C4A-E999-D0043469A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93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18" y="1844824"/>
            <a:ext cx="3010161" cy="160033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19672" y="2540412"/>
            <a:ext cx="2784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이때까지는 상위에서 하위로 탐색했는데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하위에서 상위로 탐색할 수 없을까요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.promo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에서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#destination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을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찾도록 말이죠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2334488" y="2678354"/>
              <a:ext cx="1814368" cy="18288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6208" y="2663594"/>
                <a:ext cx="1834528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 rot="638339">
              <a:off x="2314688" y="2769086"/>
              <a:ext cx="131040" cy="1166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638339">
                <a:off x="2301368" y="2757566"/>
                <a:ext cx="154440" cy="146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D68260-1B21-2AAD-F337-47F361E7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44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818151"/>
            <a:ext cx="7018628" cy="328450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8E4F1AA-2821-D800-C7E4-C587D101E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5508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38" y="1779510"/>
            <a:ext cx="7110076" cy="336071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5810364" y="3243069"/>
              <a:ext cx="339120" cy="3070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4884" y="3232989"/>
                <a:ext cx="37044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/>
              <p14:cNvContentPartPr/>
              <p14:nvPr/>
            </p14:nvContentPartPr>
            <p14:xfrm>
              <a:off x="2208180" y="2788500"/>
              <a:ext cx="161640" cy="62064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8460" y="2773740"/>
                <a:ext cx="180720" cy="6415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/>
          <p:cNvSpPr txBox="1"/>
          <p:nvPr/>
        </p:nvSpPr>
        <p:spPr>
          <a:xfrm>
            <a:off x="971600" y="3409140"/>
            <a:ext cx="3881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.parent()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는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체이닝을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통해 여러 번 연결해 사용할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.parent().parent()…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A2284F9-0D02-5662-0D5C-A908B34EC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4345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8" y="1829584"/>
            <a:ext cx="3017782" cy="186706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88585" y="3000892"/>
            <a:ext cx="3156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#destination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아래에 있는 여러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li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 중에서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바로 하위에 있는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li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만 가져오는 방법이 있을까요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 rot="1234063">
              <a:off x="2530074" y="2735967"/>
              <a:ext cx="1814368" cy="18288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234063">
                <a:off x="2521794" y="2721207"/>
                <a:ext cx="1834528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 rot="2429588">
              <a:off x="2566524" y="2521473"/>
              <a:ext cx="131040" cy="11664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2429588">
                <a:off x="2553204" y="2509953"/>
                <a:ext cx="154440" cy="146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DAAD253-6FAC-6DE5-4FFE-6C1035501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3350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78" y="1799104"/>
            <a:ext cx="7056732" cy="327688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 Document </a:t>
            </a:r>
            <a:r>
              <a:rPr lang="ko-KR" altLang="en-US" dirty="0"/>
              <a:t>탐색하기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</a:t>
            </a:r>
            <a:r>
              <a:rPr lang="en-US" altLang="ko-KR" dirty="0"/>
              <a:t>Traversing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/>
              <p14:cNvContentPartPr/>
              <p14:nvPr/>
            </p14:nvContentPartPr>
            <p14:xfrm>
              <a:off x="2568220" y="2232296"/>
              <a:ext cx="161640" cy="62064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8500" y="2217536"/>
                <a:ext cx="180720" cy="64152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/>
          <p:cNvSpPr txBox="1"/>
          <p:nvPr/>
        </p:nvSpPr>
        <p:spPr>
          <a:xfrm>
            <a:off x="1331640" y="2852936"/>
            <a:ext cx="2962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en-US" altLang="ko-KR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chidren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()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은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find()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와는 조금 다릅니다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  <a:r>
              <a:rPr lang="en-US" altLang="ko-KR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chidren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()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은 직속 자식요소만 가져옵니다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.parent()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처럼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체이닝으로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연결할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194E10-8ECE-C88E-66FB-0B1C8515B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13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DOM </a:t>
            </a:r>
            <a:r>
              <a:rPr lang="ko-KR" altLang="en-US" sz="4000" b="1" dirty="0">
                <a:latin typeface="+mj-ea"/>
              </a:rPr>
              <a:t>다루기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613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38777"/>
            <a:ext cx="7011008" cy="308636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3CB800-8A98-CDCA-D73B-F3AF798EC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9576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59770"/>
            <a:ext cx="6965284" cy="27053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/>
              <p14:cNvContentPartPr/>
              <p14:nvPr/>
            </p14:nvContentPartPr>
            <p14:xfrm>
              <a:off x="3297069" y="2000881"/>
              <a:ext cx="2523600" cy="18313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82669" y="1986481"/>
                <a:ext cx="2552040" cy="18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/>
              <p14:cNvContentPartPr/>
              <p14:nvPr/>
            </p14:nvContentPartPr>
            <p14:xfrm>
              <a:off x="3216429" y="2331001"/>
              <a:ext cx="2568960" cy="89208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02029" y="2316601"/>
                <a:ext cx="2597400" cy="9205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8F3AF3-F2C2-E516-D6EF-F5DC82A7A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4829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1249"/>
            <a:ext cx="6988146" cy="289585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/>
              <p14:cNvContentPartPr/>
              <p14:nvPr/>
            </p14:nvContentPartPr>
            <p14:xfrm>
              <a:off x="5085890" y="4004223"/>
              <a:ext cx="508680" cy="35316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1490" y="3989823"/>
                <a:ext cx="5371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잉크 18"/>
              <p14:cNvContentPartPr/>
              <p14:nvPr/>
            </p14:nvContentPartPr>
            <p14:xfrm>
              <a:off x="5496650" y="3952023"/>
              <a:ext cx="124200" cy="13824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82250" y="3937623"/>
                <a:ext cx="152640" cy="1666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/>
          <p:cNvSpPr txBox="1"/>
          <p:nvPr/>
        </p:nvSpPr>
        <p:spPr>
          <a:xfrm>
            <a:off x="1763688" y="4592161"/>
            <a:ext cx="40030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동적으로 추가하기 위해서는 반드시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Element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가 필요합니다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C4622C0-9543-57D8-7510-C23971B2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0462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32" y="1679644"/>
            <a:ext cx="6995766" cy="288823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200" y="1335484"/>
            <a:ext cx="8593200" cy="5477892"/>
          </a:xfrm>
        </p:spPr>
        <p:txBody>
          <a:bodyPr>
            <a:norm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62132" y="4393197"/>
            <a:ext cx="3902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추가하기 위해서 하나씩 사용해보며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결과를 알아봅니다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D3B4DE-3D2F-CDB8-A7C3-E41F7E4A8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981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dirty="0">
                <a:latin typeface="+mj-ea"/>
              </a:rPr>
              <a:t>jQuery </a:t>
            </a:r>
            <a:r>
              <a:rPr lang="ko-KR" altLang="en-US" sz="4000" dirty="0">
                <a:latin typeface="+mj-ea"/>
              </a:rPr>
              <a:t>시작하기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7707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 다루기 </a:t>
            </a:r>
            <a:r>
              <a:rPr lang="en-US" altLang="ko-KR" dirty="0"/>
              <a:t>: BEFORE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68" y="1736753"/>
            <a:ext cx="6988146" cy="24843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4118675" y="2392424"/>
              <a:ext cx="1433160" cy="37476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04275" y="2378024"/>
                <a:ext cx="14616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/>
              <p14:cNvContentPartPr/>
              <p14:nvPr/>
            </p14:nvContentPartPr>
            <p14:xfrm>
              <a:off x="2494715" y="2787344"/>
              <a:ext cx="221760" cy="666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0315" y="2772944"/>
                <a:ext cx="250200" cy="69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/>
              <p14:cNvContentPartPr/>
              <p14:nvPr/>
            </p14:nvContentPartPr>
            <p14:xfrm>
              <a:off x="5445995" y="2303504"/>
              <a:ext cx="186480" cy="19296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31595" y="2289104"/>
                <a:ext cx="214920" cy="2214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1106626" y="3454064"/>
            <a:ext cx="2997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.vacation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요소의 이전에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price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추가합니다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040C03C-440A-5065-9784-43030B56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561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27" y="1697873"/>
            <a:ext cx="7003387" cy="266723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 다루기 </a:t>
            </a:r>
            <a:r>
              <a:rPr lang="en-US" altLang="ko-KR" dirty="0"/>
              <a:t>: AFTER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2494715" y="2752717"/>
              <a:ext cx="221760" cy="666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0315" y="2738317"/>
                <a:ext cx="250200" cy="695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1106626" y="3419437"/>
            <a:ext cx="3012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.vacation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요소의 이후에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price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추가합니다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우리가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만드려는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목표와는 다르므로 땡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잉크 11"/>
              <p14:cNvContentPartPr/>
              <p14:nvPr/>
            </p14:nvContentPartPr>
            <p14:xfrm>
              <a:off x="4876856" y="2390776"/>
              <a:ext cx="738360" cy="135900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62456" y="2376376"/>
                <a:ext cx="766800" cy="13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/>
              <p14:cNvContentPartPr/>
              <p14:nvPr/>
            </p14:nvContentPartPr>
            <p14:xfrm>
              <a:off x="5555096" y="3618736"/>
              <a:ext cx="2880" cy="936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43576" y="3607391"/>
                <a:ext cx="25632" cy="31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2" name="잉크 21"/>
              <p14:cNvContentPartPr/>
              <p14:nvPr/>
            </p14:nvContentPartPr>
            <p14:xfrm>
              <a:off x="5556896" y="3623776"/>
              <a:ext cx="139680" cy="186120"/>
            </p14:xfrm>
          </p:contentPart>
        </mc:Choice>
        <mc:Fallback xmlns="">
          <p:pic>
            <p:nvPicPr>
              <p:cNvPr id="22" name="잉크 2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542496" y="3609376"/>
                <a:ext cx="168120" cy="214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5859A9-BE5C-C63B-071F-ABC9EE1B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5944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04" y="1743597"/>
            <a:ext cx="6988146" cy="262150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 다루기 </a:t>
            </a:r>
            <a:r>
              <a:rPr lang="en-US" altLang="ko-KR" dirty="0"/>
              <a:t>: PREPEND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2494715" y="2790277"/>
              <a:ext cx="221760" cy="666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0315" y="2775877"/>
                <a:ext cx="250200" cy="695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1106626" y="3456997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.vacation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요소의 안쪽 가장 첫 부분에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추가합니다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우리가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만드려는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목표와는 다르므로 땡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잉크 6"/>
              <p14:cNvContentPartPr/>
              <p14:nvPr/>
            </p14:nvContentPartPr>
            <p14:xfrm>
              <a:off x="4888736" y="2504296"/>
              <a:ext cx="893520" cy="3700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4336" y="2489896"/>
                <a:ext cx="921960" cy="3985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28C8E07-1185-972D-0335-528FEFDAD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7277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0" y="1705494"/>
            <a:ext cx="7003387" cy="265961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 다루기 </a:t>
            </a:r>
            <a:r>
              <a:rPr lang="en-US" altLang="ko-KR" dirty="0"/>
              <a:t>: APPEND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2494715" y="2752174"/>
              <a:ext cx="221760" cy="666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0315" y="2737774"/>
                <a:ext cx="250200" cy="695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1106626" y="3418894"/>
            <a:ext cx="3679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.vacation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요소의 안쪽 가장 마지막 부분에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추가합니다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이제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button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지워야 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잉크 7"/>
              <p14:cNvContentPartPr/>
              <p14:nvPr/>
            </p14:nvContentPartPr>
            <p14:xfrm>
              <a:off x="4927976" y="2470513"/>
              <a:ext cx="831600" cy="138168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13576" y="2456113"/>
                <a:ext cx="860040" cy="14101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335624-E1B1-D652-1ADB-BEAA23DC4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9514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98" y="1713114"/>
            <a:ext cx="6934801" cy="265199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DOM</a:t>
            </a:r>
            <a:r>
              <a:rPr lang="ko-KR" altLang="en-US" dirty="0"/>
              <a:t> 다루기 </a:t>
            </a:r>
            <a:r>
              <a:rPr lang="en-US" altLang="ko-KR" dirty="0"/>
              <a:t>: APPEND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DOM</a:t>
            </a:r>
            <a:r>
              <a:rPr lang="ko-KR" altLang="en-US" dirty="0"/>
              <a:t> 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2494715" y="2914226"/>
              <a:ext cx="221760" cy="66672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80315" y="2899826"/>
                <a:ext cx="250200" cy="69516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/>
          <p:cNvSpPr txBox="1"/>
          <p:nvPr/>
        </p:nvSpPr>
        <p:spPr>
          <a:xfrm>
            <a:off x="1736607" y="3580946"/>
            <a:ext cx="17379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button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삭제합니다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0" name="잉크 19"/>
              <p14:cNvContentPartPr/>
              <p14:nvPr/>
            </p14:nvContentPartPr>
            <p14:xfrm>
              <a:off x="3374216" y="2875341"/>
              <a:ext cx="2408040" cy="30564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9816" y="2860941"/>
                <a:ext cx="24364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1" name="잉크 20"/>
              <p14:cNvContentPartPr/>
              <p14:nvPr/>
            </p14:nvContentPartPr>
            <p14:xfrm>
              <a:off x="5556896" y="3049941"/>
              <a:ext cx="266760" cy="21996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542496" y="3035541"/>
                <a:ext cx="29520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잉크 25"/>
              <p14:cNvContentPartPr/>
              <p14:nvPr/>
            </p14:nvContentPartPr>
            <p14:xfrm>
              <a:off x="5979636" y="3087335"/>
              <a:ext cx="945000" cy="438480"/>
            </p14:xfrm>
          </p:contentPart>
        </mc:Choice>
        <mc:Fallback xmlns="">
          <p:pic>
            <p:nvPicPr>
              <p:cNvPr id="26" name="잉크 2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65236" y="3072935"/>
                <a:ext cx="973440" cy="46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잉크 26"/>
              <p14:cNvContentPartPr/>
              <p14:nvPr/>
            </p14:nvContentPartPr>
            <p14:xfrm>
              <a:off x="5979636" y="3133415"/>
              <a:ext cx="1120320" cy="33552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965236" y="3119015"/>
                <a:ext cx="1148760" cy="3639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88A3DF-D34B-9FF1-4D07-3356990C3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1906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ko-KR" altLang="en-US" sz="4000" b="1" dirty="0">
                <a:latin typeface="+mj-ea"/>
              </a:rPr>
              <a:t>이벤트와 함께 </a:t>
            </a:r>
            <a:r>
              <a:rPr lang="en-US" altLang="ko-KR" sz="4000" b="1" dirty="0">
                <a:latin typeface="+mj-ea"/>
              </a:rPr>
              <a:t>DOM </a:t>
            </a:r>
            <a:r>
              <a:rPr lang="ko-KR" altLang="en-US" sz="4000" b="1" dirty="0">
                <a:latin typeface="+mj-ea"/>
              </a:rPr>
              <a:t>다루기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3850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38777"/>
            <a:ext cx="7011008" cy="308636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2834625" y="3402695"/>
              <a:ext cx="1344600" cy="3146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0225" y="3388295"/>
                <a:ext cx="13730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2787105" y="3595655"/>
              <a:ext cx="214920" cy="1969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705" y="3581255"/>
                <a:ext cx="24336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4139952" y="3047784"/>
            <a:ext cx="217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GET PRICE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버튼을 클릭하면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 버튼은 삭제하고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From $399.99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</a:t>
            </a:r>
            <a:r>
              <a:rPr lang="ko-KR" altLang="en-US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추가하려합니다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6403B8-42AD-1571-8C5A-FC79CE7C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3993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39" y="1900987"/>
            <a:ext cx="7171041" cy="269009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6096" y="3942533"/>
            <a:ext cx="1523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jQuery event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4026505" y="1963771"/>
              <a:ext cx="459360" cy="7527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2105" y="1949371"/>
                <a:ext cx="487800" cy="78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잉크 12"/>
              <p14:cNvContentPartPr/>
              <p14:nvPr/>
            </p14:nvContentPartPr>
            <p14:xfrm>
              <a:off x="3943855" y="4080194"/>
              <a:ext cx="259200" cy="8269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29455" y="4065794"/>
                <a:ext cx="287640" cy="8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잉크 16"/>
              <p14:cNvContentPartPr/>
              <p14:nvPr/>
            </p14:nvContentPartPr>
            <p14:xfrm>
              <a:off x="3894175" y="4035554"/>
              <a:ext cx="135720" cy="12420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79775" y="4021154"/>
                <a:ext cx="164160" cy="15264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/>
          <p:cNvSpPr txBox="1"/>
          <p:nvPr/>
        </p:nvSpPr>
        <p:spPr>
          <a:xfrm>
            <a:off x="3202627" y="1686772"/>
            <a:ext cx="2425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HTML DOM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 준비되면 실행됩니다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67673" y="4880193"/>
            <a:ext cx="2343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Button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요소가 클릭되면 실행됩니다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3" name="잉크 32"/>
              <p14:cNvContentPartPr/>
              <p14:nvPr/>
            </p14:nvContentPartPr>
            <p14:xfrm>
              <a:off x="1515520" y="3526139"/>
              <a:ext cx="182160" cy="20628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1120" y="3511714"/>
                <a:ext cx="210600" cy="2347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4" name="잉크 33"/>
              <p14:cNvContentPartPr/>
              <p14:nvPr/>
            </p14:nvContentPartPr>
            <p14:xfrm>
              <a:off x="1568800" y="3687419"/>
              <a:ext cx="1800" cy="36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54400" y="3673019"/>
                <a:ext cx="302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7" name="잉크 36"/>
              <p14:cNvContentPartPr/>
              <p14:nvPr/>
            </p14:nvContentPartPr>
            <p14:xfrm>
              <a:off x="2841400" y="3520619"/>
              <a:ext cx="181440" cy="20808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27000" y="3506219"/>
                <a:ext cx="209880" cy="236520"/>
              </a:xfrm>
              <a:prstGeom prst="rect">
                <a:avLst/>
              </a:prstGeom>
            </p:spPr>
          </p:pic>
        </mc:Fallback>
      </mc:AlternateContent>
      <p:sp>
        <p:nvSpPr>
          <p:cNvPr id="38" name="TextBox 37"/>
          <p:cNvSpPr txBox="1"/>
          <p:nvPr/>
        </p:nvSpPr>
        <p:spPr>
          <a:xfrm>
            <a:off x="539552" y="3285725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모든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button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객체를 대상으로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75296" y="3287605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클릭이벤트가 발생한다면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8" name="잉크 47"/>
              <p14:cNvContentPartPr/>
              <p14:nvPr/>
            </p14:nvContentPartPr>
            <p14:xfrm>
              <a:off x="364535" y="2586156"/>
              <a:ext cx="671760" cy="1609920"/>
            </p14:xfrm>
          </p:contentPart>
        </mc:Choice>
        <mc:Fallback xmlns="">
          <p:pic>
            <p:nvPicPr>
              <p:cNvPr id="48" name="잉크 47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50135" y="2571756"/>
                <a:ext cx="700200" cy="16383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1F3825-9B80-DA63-8FCD-885A45605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6774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92" y="1890719"/>
            <a:ext cx="6965284" cy="204233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87BEBD-EABB-C10E-B325-364C2659E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654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72" y="1884191"/>
            <a:ext cx="6972904" cy="255292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1896B5-72EE-0D9C-A66B-EE50AD8C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682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</a:t>
            </a:r>
            <a:r>
              <a:rPr lang="ko-KR" altLang="en-US" dirty="0"/>
              <a:t>를 시작하기 전</a:t>
            </a:r>
            <a:r>
              <a:rPr lang="en-US" altLang="ko-KR" dirty="0"/>
              <a:t>..</a:t>
            </a:r>
          </a:p>
          <a:p>
            <a:r>
              <a:rPr lang="ko-KR" altLang="en-US" dirty="0"/>
              <a:t>사실</a:t>
            </a:r>
            <a:r>
              <a:rPr lang="en-US" altLang="ko-KR" dirty="0"/>
              <a:t> HTML </a:t>
            </a:r>
            <a:r>
              <a:rPr lang="ko-KR" altLang="en-US" dirty="0"/>
              <a:t>문서는 </a:t>
            </a:r>
            <a:r>
              <a:rPr lang="en-US" altLang="ko-KR" dirty="0"/>
              <a:t>DOM(Document Object Model) </a:t>
            </a:r>
            <a:r>
              <a:rPr lang="ko-KR" altLang="en-US" dirty="0"/>
              <a:t>의 집합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16106"/>
            <a:ext cx="3095156" cy="1908199"/>
          </a:xfrm>
          <a:prstGeom prst="rect">
            <a:avLst/>
          </a:prstGeom>
        </p:spPr>
      </p:pic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647" y="2316106"/>
            <a:ext cx="2670737" cy="2901186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5297064"/>
            <a:ext cx="1514378" cy="2921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3" name="잉크 62"/>
              <p14:cNvContentPartPr/>
              <p14:nvPr/>
            </p14:nvContentPartPr>
            <p14:xfrm>
              <a:off x="3939089" y="2974967"/>
              <a:ext cx="1132769" cy="566280"/>
            </p14:xfrm>
          </p:contentPart>
        </mc:Choice>
        <mc:Fallback xmlns="">
          <p:pic>
            <p:nvPicPr>
              <p:cNvPr id="63" name="잉크 62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08493" y="2944367"/>
                <a:ext cx="1193241" cy="6267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D0D88C-8C13-C7DA-8060-664E0130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8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038852" cy="2952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2834625" y="3273532"/>
              <a:ext cx="1344600" cy="3146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0225" y="3259132"/>
                <a:ext cx="13730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2787105" y="3466492"/>
              <a:ext cx="214920" cy="1969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705" y="3452092"/>
                <a:ext cx="24336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4139952" y="2918621"/>
            <a:ext cx="2173993" cy="64633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GET PRICE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버튼을 클릭하면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 버튼은 삭제하고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From $399.99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를 </a:t>
            </a:r>
            <a:r>
              <a:rPr lang="ko-KR" altLang="en-US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추가하려합니다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7496D8C-7578-EADA-63A9-91A7FD60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285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36912"/>
            <a:ext cx="6706181" cy="3078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잉크 31"/>
              <p14:cNvContentPartPr/>
              <p14:nvPr/>
            </p14:nvContentPartPr>
            <p14:xfrm>
              <a:off x="5928434" y="4764797"/>
              <a:ext cx="96120" cy="131040"/>
            </p14:xfrm>
          </p:contentPart>
        </mc:Choice>
        <mc:Fallback xmlns="">
          <p:pic>
            <p:nvPicPr>
              <p:cNvPr id="32" name="잉크 3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14034" y="4750397"/>
                <a:ext cx="12456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잉크 33"/>
              <p14:cNvContentPartPr/>
              <p14:nvPr/>
            </p14:nvContentPartPr>
            <p14:xfrm>
              <a:off x="4852414" y="3998357"/>
              <a:ext cx="1231180" cy="852120"/>
            </p14:xfrm>
          </p:contentPart>
        </mc:Choice>
        <mc:Fallback xmlns="">
          <p:pic>
            <p:nvPicPr>
              <p:cNvPr id="34" name="잉크 3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38014" y="3983957"/>
                <a:ext cx="1259620" cy="88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7" name="잉크 36"/>
              <p14:cNvContentPartPr/>
              <p14:nvPr/>
            </p14:nvContentPartPr>
            <p14:xfrm>
              <a:off x="4804174" y="4289597"/>
              <a:ext cx="1263940" cy="103716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9774" y="4275197"/>
                <a:ext cx="1292380" cy="10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9" name="잉크 38"/>
              <p14:cNvContentPartPr/>
              <p14:nvPr/>
            </p14:nvContentPartPr>
            <p14:xfrm>
              <a:off x="5995754" y="4242077"/>
              <a:ext cx="87480" cy="14292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81354" y="4227677"/>
                <a:ext cx="115920" cy="17136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TextBox 40"/>
          <p:cNvSpPr txBox="1"/>
          <p:nvPr/>
        </p:nvSpPr>
        <p:spPr>
          <a:xfrm>
            <a:off x="3000042" y="4725144"/>
            <a:ext cx="1899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버튼이 클릭되면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삭제됩니다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395661" y="5343599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동시에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vacation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클래스에 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엘리먼트가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추가됩니다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5" name="잉크 44"/>
              <p14:cNvContentPartPr/>
              <p14:nvPr/>
            </p14:nvContentPartPr>
            <p14:xfrm>
              <a:off x="4737000" y="1821456"/>
              <a:ext cx="577440" cy="1068840"/>
            </p14:xfrm>
          </p:contentPart>
        </mc:Choice>
        <mc:Fallback xmlns="">
          <p:pic>
            <p:nvPicPr>
              <p:cNvPr id="45" name="잉크 44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22600" y="1807056"/>
                <a:ext cx="605880" cy="1097280"/>
              </a:xfrm>
              <a:prstGeom prst="rect">
                <a:avLst/>
              </a:prstGeom>
            </p:spPr>
          </p:pic>
        </mc:Fallback>
      </mc:AlternateContent>
      <p:sp>
        <p:nvSpPr>
          <p:cNvPr id="51" name="TextBox 50"/>
          <p:cNvSpPr txBox="1"/>
          <p:nvPr/>
        </p:nvSpPr>
        <p:spPr>
          <a:xfrm>
            <a:off x="5292080" y="1404386"/>
            <a:ext cx="1996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X?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클릭된 버튼만 지우고 싶은데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…</a:t>
            </a:r>
            <a:endParaRPr lang="en-US" altLang="ko-KR" sz="28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380359-81A0-C066-D225-CDB7C9F24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7745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10" name="그림 9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27473"/>
            <a:ext cx="6706181" cy="3078747"/>
          </a:xfrm>
          <a:prstGeom prst="rect">
            <a:avLst/>
          </a:prstGeom>
        </p:spPr>
      </p:pic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52" y="4570738"/>
            <a:ext cx="4198984" cy="11735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잉크 11"/>
              <p14:cNvContentPartPr/>
              <p14:nvPr/>
            </p14:nvContentPartPr>
            <p14:xfrm>
              <a:off x="1031427" y="5063730"/>
              <a:ext cx="1770120" cy="884520"/>
            </p14:xfrm>
          </p:contentPart>
        </mc:Choice>
        <mc:Fallback xmlns="">
          <p:pic>
            <p:nvPicPr>
              <p:cNvPr id="12" name="잉크 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17027" y="5049330"/>
                <a:ext cx="1798560" cy="91296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/>
          <p:cNvSpPr txBox="1"/>
          <p:nvPr/>
        </p:nvSpPr>
        <p:spPr>
          <a:xfrm>
            <a:off x="1259632" y="5960313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클릭한 버튼요소만 가져와 삭제합니다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pic>
        <p:nvPicPr>
          <p:cNvPr id="13" name="그림 12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261" y="3788682"/>
            <a:ext cx="1524132" cy="16613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잉크 23"/>
              <p14:cNvContentPartPr/>
              <p14:nvPr/>
            </p14:nvContentPartPr>
            <p14:xfrm>
              <a:off x="4333883" y="4084598"/>
              <a:ext cx="1698840" cy="131004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319483" y="4070198"/>
                <a:ext cx="1727280" cy="133848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7B597C5-8005-6CAD-1CF6-59B94E966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08897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22" y="2605363"/>
            <a:ext cx="6698560" cy="305588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27784" y="4477571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클릭한 버튼요소만 가져와 삭제합니다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2198880" y="4055621"/>
              <a:ext cx="406080" cy="5151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4480" y="4041221"/>
                <a:ext cx="43452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/>
              <p14:cNvContentPartPr/>
              <p14:nvPr/>
            </p14:nvContentPartPr>
            <p14:xfrm>
              <a:off x="2498400" y="4440821"/>
              <a:ext cx="141120" cy="1771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4000" y="4426421"/>
                <a:ext cx="169560" cy="205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8A555F-50DD-BF8B-32E1-05275E59D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9480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038852" cy="2952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2834625" y="3273532"/>
              <a:ext cx="1344600" cy="3146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0225" y="3259132"/>
                <a:ext cx="13730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2787105" y="3466492"/>
              <a:ext cx="214920" cy="1969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705" y="3452092"/>
                <a:ext cx="24336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4139952" y="2918621"/>
            <a:ext cx="1741182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이제 버튼을 클릭하면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클릭한 버튼만 삭제됩니다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CB72F5-3451-7A32-E9A1-CD5D9C6DE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5841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22" y="1885283"/>
            <a:ext cx="6698560" cy="305588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8969" y="3759361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아직 존재하는 문제점은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클릭하지 않은 버튼 영역에도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엘리먼트가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추가된다는 것입니다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잉크 15"/>
              <p14:cNvContentPartPr/>
              <p14:nvPr/>
            </p14:nvContentPartPr>
            <p14:xfrm>
              <a:off x="2198880" y="3335541"/>
              <a:ext cx="406080" cy="5151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84480" y="3321141"/>
                <a:ext cx="43452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/>
              <p14:cNvContentPartPr/>
              <p14:nvPr/>
            </p14:nvContentPartPr>
            <p14:xfrm>
              <a:off x="2498400" y="3720741"/>
              <a:ext cx="141120" cy="1771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84000" y="3706341"/>
                <a:ext cx="169560" cy="20556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3876BD-D8C1-0E49-59D2-FF96B1AF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501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668969" y="3753294"/>
            <a:ext cx="2265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아직 존재하는 문제점은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클릭하지 않은 버튼 영역에도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엘리먼트가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추가된다는 것입니다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잉크 15"/>
              <p14:cNvContentPartPr/>
              <p14:nvPr/>
            </p14:nvContentPartPr>
            <p14:xfrm>
              <a:off x="2198880" y="3329474"/>
              <a:ext cx="406080" cy="51516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84480" y="3315074"/>
                <a:ext cx="434520" cy="54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잉크 17"/>
              <p14:cNvContentPartPr/>
              <p14:nvPr/>
            </p14:nvContentPartPr>
            <p14:xfrm>
              <a:off x="2498400" y="3714674"/>
              <a:ext cx="141120" cy="1771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4000" y="3700274"/>
                <a:ext cx="169560" cy="20556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9" y="1879216"/>
            <a:ext cx="6790008" cy="2773920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EAEFA6C-62EE-CA71-0C05-55E94F9E0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364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46" y="1879959"/>
            <a:ext cx="6736664" cy="302540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83768" y="4326195"/>
            <a:ext cx="3159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만약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버튼이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div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아래로 이동한다면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엘리먼트는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div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안쪽으로 추가됩니다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p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엘리먼트를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li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안에 추가하는 방법은 무엇일까요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" name="잉크 37"/>
              <p14:cNvContentPartPr/>
              <p14:nvPr/>
            </p14:nvContentPartPr>
            <p14:xfrm>
              <a:off x="4687377" y="3771435"/>
              <a:ext cx="1366200" cy="50400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72977" y="3757035"/>
                <a:ext cx="1394640" cy="53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7" name="잉크 46"/>
              <p14:cNvContentPartPr/>
              <p14:nvPr/>
            </p14:nvContentPartPr>
            <p14:xfrm>
              <a:off x="5981217" y="3720675"/>
              <a:ext cx="98280" cy="9144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69689" y="3709173"/>
                <a:ext cx="121049" cy="1141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9" name="잉크 48"/>
              <p14:cNvContentPartPr/>
              <p14:nvPr/>
            </p14:nvContentPartPr>
            <p14:xfrm>
              <a:off x="6001848" y="4097608"/>
              <a:ext cx="486360" cy="574560"/>
            </p14:xfrm>
          </p:contentPart>
        </mc:Choice>
        <mc:Fallback xmlns="">
          <p:pic>
            <p:nvPicPr>
              <p:cNvPr id="49" name="잉크 4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7448" y="4083208"/>
                <a:ext cx="514800" cy="603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FE5EDC7-3B71-EE06-E74B-29E2008E5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2862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4" y="1874240"/>
            <a:ext cx="6767146" cy="299492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4" name="잉크 13"/>
              <p14:cNvContentPartPr/>
              <p14:nvPr/>
            </p14:nvContentPartPr>
            <p14:xfrm>
              <a:off x="5702768" y="2699854"/>
              <a:ext cx="1851840" cy="1665360"/>
            </p14:xfrm>
          </p:contentPart>
        </mc:Choice>
        <mc:Fallback xmlns="">
          <p:pic>
            <p:nvPicPr>
              <p:cNvPr id="14" name="잉크 1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88368" y="2685454"/>
                <a:ext cx="1880280" cy="169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잉크 15"/>
              <p14:cNvContentPartPr/>
              <p14:nvPr/>
            </p14:nvContentPartPr>
            <p14:xfrm>
              <a:off x="5434928" y="2831974"/>
              <a:ext cx="360360" cy="145980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20528" y="2817574"/>
                <a:ext cx="388800" cy="14882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AEB4D8-6F48-0171-978F-86788A1AD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6724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6" y="1932560"/>
            <a:ext cx="6736664" cy="272057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4226048" y="2941582"/>
              <a:ext cx="1527480" cy="130716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11648" y="2927182"/>
                <a:ext cx="1555920" cy="13356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83DE5C-5281-92A9-ABA0-5FDBCF58A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59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Javascript</a:t>
            </a:r>
            <a:r>
              <a:rPr lang="ko-KR" altLang="en-US" dirty="0"/>
              <a:t>로 </a:t>
            </a:r>
            <a:r>
              <a:rPr lang="en-US" altLang="ko-KR" dirty="0"/>
              <a:t>DOM </a:t>
            </a:r>
            <a:r>
              <a:rPr lang="ko-KR" altLang="en-US" dirty="0"/>
              <a:t>들을 컨트롤 하려면</a:t>
            </a:r>
            <a:r>
              <a:rPr lang="en-US" altLang="ko-KR" dirty="0"/>
              <a:t>..</a:t>
            </a:r>
          </a:p>
          <a:p>
            <a:r>
              <a:rPr lang="en-US" altLang="ko-KR" dirty="0" err="1"/>
              <a:t>Document.get</a:t>
            </a:r>
            <a:r>
              <a:rPr lang="en-US" altLang="ko-KR" dirty="0"/>
              <a:t>….. </a:t>
            </a:r>
            <a:r>
              <a:rPr lang="ko-KR" altLang="en-US" dirty="0"/>
              <a:t>길고 복잡하다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게다가</a:t>
            </a:r>
            <a:r>
              <a:rPr lang="en-US" altLang="ko-KR" dirty="0"/>
              <a:t>..!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20162"/>
            <a:ext cx="2670737" cy="2901186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29" y="5801120"/>
            <a:ext cx="1514378" cy="292176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647554"/>
            <a:ext cx="1486029" cy="32464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/>
              <p14:cNvContentPartPr/>
              <p14:nvPr/>
            </p14:nvContentPartPr>
            <p14:xfrm>
              <a:off x="3411225" y="3191967"/>
              <a:ext cx="1468800" cy="112608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0625" y="3161367"/>
                <a:ext cx="1529280" cy="11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/>
              <p14:cNvContentPartPr/>
              <p14:nvPr/>
            </p14:nvContentPartPr>
            <p14:xfrm>
              <a:off x="4591665" y="3145887"/>
              <a:ext cx="372240" cy="2419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61065" y="3115287"/>
                <a:ext cx="4327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/>
              <p14:cNvContentPartPr/>
              <p14:nvPr/>
            </p14:nvContentPartPr>
            <p14:xfrm>
              <a:off x="3450105" y="3717567"/>
              <a:ext cx="1419840" cy="5788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19505" y="3686967"/>
                <a:ext cx="148032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잉크 29"/>
              <p14:cNvContentPartPr/>
              <p14:nvPr/>
            </p14:nvContentPartPr>
            <p14:xfrm>
              <a:off x="4698225" y="3606687"/>
              <a:ext cx="236520" cy="2595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67625" y="3576087"/>
                <a:ext cx="2970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잉크 30"/>
              <p14:cNvContentPartPr/>
              <p14:nvPr/>
            </p14:nvContentPartPr>
            <p14:xfrm>
              <a:off x="3438585" y="4189887"/>
              <a:ext cx="1427040" cy="10620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07985" y="4159287"/>
                <a:ext cx="1487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잉크 32"/>
              <p14:cNvContentPartPr/>
              <p14:nvPr/>
            </p14:nvContentPartPr>
            <p14:xfrm>
              <a:off x="4694985" y="4050207"/>
              <a:ext cx="207720" cy="2984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64385" y="4019607"/>
                <a:ext cx="2682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7" name="잉크 36"/>
              <p14:cNvContentPartPr/>
              <p14:nvPr/>
            </p14:nvContentPartPr>
            <p14:xfrm>
              <a:off x="3460905" y="4270527"/>
              <a:ext cx="1308960" cy="549000"/>
            </p14:xfrm>
          </p:contentPart>
        </mc:Choice>
        <mc:Fallback xmlns="">
          <p:pic>
            <p:nvPicPr>
              <p:cNvPr id="37" name="잉크 3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30305" y="4239927"/>
                <a:ext cx="136944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8" name="잉크 37"/>
              <p14:cNvContentPartPr/>
              <p14:nvPr/>
            </p14:nvContentPartPr>
            <p14:xfrm>
              <a:off x="4682745" y="4674447"/>
              <a:ext cx="155160" cy="17460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58231" y="4649957"/>
                <a:ext cx="203611" cy="223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3" name="잉크 42"/>
              <p14:cNvContentPartPr/>
              <p14:nvPr/>
            </p14:nvContentPartPr>
            <p14:xfrm>
              <a:off x="3397694" y="4294134"/>
              <a:ext cx="1526760" cy="1115280"/>
            </p14:xfrm>
          </p:contentPart>
        </mc:Choice>
        <mc:Fallback xmlns="">
          <p:pic>
            <p:nvPicPr>
              <p:cNvPr id="43" name="잉크 42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67094" y="4263534"/>
                <a:ext cx="158724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4" name="잉크 43"/>
              <p14:cNvContentPartPr/>
              <p14:nvPr/>
            </p14:nvContentPartPr>
            <p14:xfrm>
              <a:off x="4746614" y="5212854"/>
              <a:ext cx="208440" cy="2707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16014" y="5182254"/>
                <a:ext cx="268920" cy="331200"/>
              </a:xfrm>
              <a:prstGeom prst="rect">
                <a:avLst/>
              </a:prstGeom>
            </p:spPr>
          </p:pic>
        </mc:Fallback>
      </mc:AlternateContent>
      <p:sp>
        <p:nvSpPr>
          <p:cNvPr id="46" name="TextBox 45"/>
          <p:cNvSpPr txBox="1"/>
          <p:nvPr/>
        </p:nvSpPr>
        <p:spPr>
          <a:xfrm>
            <a:off x="6581812" y="3960252"/>
            <a:ext cx="2146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브라우저 마다 </a:t>
            </a:r>
            <a:endParaRPr lang="en-US" altLang="ko-KR" sz="1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pPr algn="ctr"/>
            <a:r>
              <a:rPr lang="ko-KR" altLang="en-US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처리하는 방법이 다르다</a:t>
            </a:r>
            <a:r>
              <a:rPr lang="en-US" altLang="ko-KR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FA82C0-59BF-BEC9-B7DB-FA3F6C98F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712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038852" cy="2952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잉크 5"/>
              <p14:cNvContentPartPr/>
              <p14:nvPr/>
            </p14:nvContentPartPr>
            <p14:xfrm>
              <a:off x="2834625" y="3273532"/>
              <a:ext cx="1344600" cy="314640"/>
            </p14:xfrm>
          </p:contentPart>
        </mc:Choice>
        <mc:Fallback xmlns="">
          <p:pic>
            <p:nvPicPr>
              <p:cNvPr id="6" name="잉크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0225" y="3259132"/>
                <a:ext cx="137304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>
              <a:off x="2787105" y="3466492"/>
              <a:ext cx="214920" cy="1969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72705" y="3452092"/>
                <a:ext cx="243360" cy="22536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4139952" y="2918621"/>
            <a:ext cx="2919389" cy="646331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이제 버튼을 클릭하면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클릭한 버튼만 삭제됩니다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그리고 그 자리에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p </a:t>
            </a:r>
            <a:r>
              <a:rPr lang="ko-KR" altLang="en-US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엘리먼트가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추가될 겁니다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60F968-B435-D945-F054-CAF11777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6204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038852" cy="29523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37151" y="5119718"/>
            <a:ext cx="3331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휴가 패키지 마다 서로 다른 금액을 책정하고 싶을 때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어떻게 해야 할까요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/>
              <p14:cNvContentPartPr/>
              <p14:nvPr/>
            </p14:nvContentPartPr>
            <p14:xfrm>
              <a:off x="2377175" y="3736824"/>
              <a:ext cx="1638720" cy="13039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2775" y="3722424"/>
                <a:ext cx="1667160" cy="13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/>
              <p14:cNvContentPartPr/>
              <p14:nvPr/>
            </p14:nvContentPartPr>
            <p14:xfrm>
              <a:off x="4386279" y="3784344"/>
              <a:ext cx="110936" cy="1335374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1872" y="3769943"/>
                <a:ext cx="139390" cy="136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잉크 22"/>
              <p14:cNvContentPartPr/>
              <p14:nvPr/>
            </p14:nvContentPartPr>
            <p14:xfrm>
              <a:off x="5068885" y="3800923"/>
              <a:ext cx="1621440" cy="12042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4485" y="3786523"/>
                <a:ext cx="1649880" cy="1232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500163-D0DF-C8E9-5497-002C67D6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485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5" y="2106282"/>
            <a:ext cx="5471634" cy="283488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11960" y="3798062"/>
            <a:ext cx="1669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jQuery Object Methods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/>
              <p14:cNvContentPartPr/>
              <p14:nvPr/>
            </p14:nvContentPartPr>
            <p14:xfrm>
              <a:off x="4012285" y="2485144"/>
              <a:ext cx="1550520" cy="8629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97885" y="2470744"/>
                <a:ext cx="1578960" cy="89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/>
              <p14:cNvContentPartPr/>
              <p14:nvPr/>
            </p14:nvContentPartPr>
            <p14:xfrm>
              <a:off x="3993205" y="2445184"/>
              <a:ext cx="117360" cy="11700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8805" y="2430784"/>
                <a:ext cx="145800" cy="14544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5489394" y="3012490"/>
            <a:ext cx="3607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HTML5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에 새로 추가된 속성입니다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기본 속성이외에 다른 속성을 추가하고 싶을 때 사용합니다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data-key=‘value’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형식으로 사용합니다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잉크 18"/>
              <p14:cNvContentPartPr/>
              <p14:nvPr/>
            </p14:nvContentPartPr>
            <p14:xfrm>
              <a:off x="1902677" y="4180422"/>
              <a:ext cx="1130040" cy="140400"/>
            </p14:xfrm>
          </p:contentPart>
        </mc:Choice>
        <mc:Fallback xmlns="">
          <p:pic>
            <p:nvPicPr>
              <p:cNvPr id="19" name="잉크 18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88277" y="4166022"/>
                <a:ext cx="11584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잉크 19"/>
              <p14:cNvContentPartPr/>
              <p14:nvPr/>
            </p14:nvContentPartPr>
            <p14:xfrm>
              <a:off x="1876757" y="4253142"/>
              <a:ext cx="72000" cy="95040"/>
            </p14:xfrm>
          </p:contentPart>
        </mc:Choice>
        <mc:Fallback xmlns="">
          <p:pic>
            <p:nvPicPr>
              <p:cNvPr id="20" name="잉크 1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865237" y="4241657"/>
                <a:ext cx="94752" cy="11772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E5C62-D8EA-DD1D-8168-C0D79BD4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225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5" y="2081551"/>
            <a:ext cx="5303980" cy="2499577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42" y="4337267"/>
            <a:ext cx="983065" cy="2438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잉크 12"/>
              <p14:cNvContentPartPr/>
              <p14:nvPr/>
            </p14:nvContentPartPr>
            <p14:xfrm>
              <a:off x="537408" y="2764451"/>
              <a:ext cx="756000" cy="141876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3008" y="2750051"/>
                <a:ext cx="784440" cy="1447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8CA130-7F08-ED97-C410-697AF4981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27949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68" y="2118562"/>
            <a:ext cx="5273497" cy="195851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552B65E-C7FB-4376-1CA3-4E4E8F56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795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2" y="2090539"/>
            <a:ext cx="5197290" cy="194326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4508208" y="2811779"/>
              <a:ext cx="508320" cy="151128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93808" y="2797379"/>
                <a:ext cx="536760" cy="15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잉크 9"/>
              <p14:cNvContentPartPr/>
              <p14:nvPr/>
            </p14:nvContentPartPr>
            <p14:xfrm rot="19801004">
              <a:off x="4027535" y="2860584"/>
              <a:ext cx="597353" cy="172732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 rot="19801004">
                <a:off x="4013132" y="2846184"/>
                <a:ext cx="625798" cy="17557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잉크 15"/>
              <p14:cNvContentPartPr/>
              <p14:nvPr/>
            </p14:nvContentPartPr>
            <p14:xfrm>
              <a:off x="3619368" y="3022019"/>
              <a:ext cx="107280" cy="14148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04968" y="3007619"/>
                <a:ext cx="135720" cy="16992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/>
          <p:cNvSpPr txBox="1"/>
          <p:nvPr/>
        </p:nvSpPr>
        <p:spPr>
          <a:xfrm>
            <a:off x="3491880" y="4326195"/>
            <a:ext cx="4027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같은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연산이 두 번 반복되고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요소의 검색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(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탐색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)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은 생각보다 복잡한 과정을 거치는 작업입니다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이렇게 계속 반복되다 보면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성능에 문제가 발생할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또한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이렇게 여러 번 사용하는 것은 관리측면에서 좋지 못합니다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3F5520-5650-421D-92B4-1DA8164EA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5768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17786"/>
            <a:ext cx="4282811" cy="210330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/>
              <p14:cNvContentPartPr/>
              <p14:nvPr/>
            </p14:nvContentPartPr>
            <p14:xfrm>
              <a:off x="4933296" y="2231250"/>
              <a:ext cx="960120" cy="55008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918896" y="2216850"/>
                <a:ext cx="98856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/>
              <p14:cNvContentPartPr/>
              <p14:nvPr/>
            </p14:nvContentPartPr>
            <p14:xfrm>
              <a:off x="4890096" y="2674050"/>
              <a:ext cx="114120" cy="19512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75696" y="2659650"/>
                <a:ext cx="1425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/>
          <p:cNvSpPr txBox="1"/>
          <p:nvPr/>
        </p:nvSpPr>
        <p:spPr>
          <a:xfrm>
            <a:off x="5413356" y="1934460"/>
            <a:ext cx="27606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요소를 가져오는 과정은 한번이면 충분합니다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1525AC5-BD56-F76B-F2DA-07C052069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2090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77307"/>
            <a:ext cx="7038852" cy="295232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37151" y="5096217"/>
            <a:ext cx="3789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이제 각 휴가 패키지는 서로 다른 금액을 보여주게 되었습니다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/>
              <p14:cNvContentPartPr/>
              <p14:nvPr/>
            </p14:nvContentPartPr>
            <p14:xfrm>
              <a:off x="2377175" y="3713323"/>
              <a:ext cx="1638720" cy="130392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62775" y="3698923"/>
                <a:ext cx="1667160" cy="133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잉크 16"/>
              <p14:cNvContentPartPr/>
              <p14:nvPr/>
            </p14:nvContentPartPr>
            <p14:xfrm>
              <a:off x="4386279" y="3760843"/>
              <a:ext cx="110936" cy="1335374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71872" y="3746442"/>
                <a:ext cx="139390" cy="1363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3" name="잉크 22"/>
              <p14:cNvContentPartPr/>
              <p14:nvPr/>
            </p14:nvContentPartPr>
            <p14:xfrm>
              <a:off x="5068885" y="3777422"/>
              <a:ext cx="1621440" cy="12042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54485" y="3763022"/>
                <a:ext cx="1649880" cy="1232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9CA7A-54BF-43AB-F0DA-A6F55B7A5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887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Event</a:t>
            </a:r>
            <a:r>
              <a:rPr lang="ko-KR" altLang="en-US" sz="4000" b="1" dirty="0">
                <a:latin typeface="+mj-ea"/>
              </a:rPr>
              <a:t>가 적용되는 대상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6655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</a:t>
            </a:r>
            <a:r>
              <a:rPr lang="ko-KR" altLang="en-US" dirty="0"/>
              <a:t>는 </a:t>
            </a:r>
            <a:r>
              <a:rPr lang="en-US" altLang="ko-KR" dirty="0"/>
              <a:t>Event </a:t>
            </a:r>
            <a:r>
              <a:rPr lang="ko-KR" altLang="en-US" dirty="0"/>
              <a:t>를 효율적으로 제어할 수 있도록 </a:t>
            </a:r>
            <a:r>
              <a:rPr lang="ko-KR" altLang="en-US" dirty="0" err="1"/>
              <a:t>해줌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Event </a:t>
            </a:r>
            <a:r>
              <a:rPr lang="ko-KR" altLang="en-US" dirty="0"/>
              <a:t>제어의 대상이 되는 객체는 </a:t>
            </a:r>
            <a:r>
              <a:rPr lang="en-US" altLang="ko-KR" dirty="0"/>
              <a:t>$(document).ready(); </a:t>
            </a:r>
            <a:r>
              <a:rPr lang="ko-KR" altLang="en-US" dirty="0"/>
              <a:t>가 호출되기 전에 객체화 된 </a:t>
            </a:r>
            <a:r>
              <a:rPr lang="en-US" altLang="ko-KR" dirty="0"/>
              <a:t>Element </a:t>
            </a:r>
            <a:r>
              <a:rPr lang="ko-KR" altLang="en-US" dirty="0"/>
              <a:t>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jQuery</a:t>
            </a:r>
            <a:r>
              <a:rPr lang="ko-KR" altLang="en-US" dirty="0"/>
              <a:t>를 통해 동적으로 추가된</a:t>
            </a:r>
            <a:r>
              <a:rPr lang="en-US" altLang="ko-KR" dirty="0"/>
              <a:t>($(document).ready() </a:t>
            </a:r>
            <a:r>
              <a:rPr lang="ko-KR" altLang="en-US" dirty="0"/>
              <a:t>이후 추가된</a:t>
            </a:r>
            <a:r>
              <a:rPr lang="en-US" altLang="ko-KR" dirty="0"/>
              <a:t>) Element </a:t>
            </a:r>
            <a:r>
              <a:rPr lang="ko-KR" altLang="en-US" dirty="0"/>
              <a:t>들에 대해서는 </a:t>
            </a:r>
            <a:r>
              <a:rPr lang="en-US" altLang="ko-KR" dirty="0"/>
              <a:t>Event</a:t>
            </a:r>
            <a:r>
              <a:rPr lang="ko-KR" altLang="en-US" dirty="0"/>
              <a:t>를 할당할 수 없게 됨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Event</a:t>
            </a:r>
            <a:r>
              <a:rPr lang="ko-KR" altLang="en-US" dirty="0"/>
              <a:t>가 적용되는 대상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3918A1-3FA8-5D4A-0787-BEC099683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86116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이 덕에</a:t>
            </a:r>
            <a:r>
              <a:rPr lang="en-US" altLang="ko-KR" dirty="0"/>
              <a:t>..</a:t>
            </a:r>
          </a:p>
          <a:p>
            <a:r>
              <a:rPr lang="ko-KR" altLang="en-US" dirty="0" err="1"/>
              <a:t>안그래도</a:t>
            </a:r>
            <a:r>
              <a:rPr lang="ko-KR" altLang="en-US" dirty="0"/>
              <a:t> 복잡한 </a:t>
            </a:r>
            <a:r>
              <a:rPr lang="en-US" altLang="ko-KR" dirty="0"/>
              <a:t>Javascript </a:t>
            </a:r>
            <a:r>
              <a:rPr lang="ko-KR" altLang="en-US" dirty="0"/>
              <a:t>에 </a:t>
            </a:r>
            <a:r>
              <a:rPr lang="en-US" altLang="ko-KR" dirty="0"/>
              <a:t>Javascript Hack</a:t>
            </a:r>
            <a:r>
              <a:rPr lang="ko-KR" altLang="en-US" dirty="0"/>
              <a:t>이 포함되기 시작함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이런 상황을 안타깝게 여긴 </a:t>
            </a:r>
            <a:r>
              <a:rPr lang="en-US" altLang="ko-KR" dirty="0"/>
              <a:t>John </a:t>
            </a:r>
            <a:r>
              <a:rPr lang="en-US" altLang="ko-KR" dirty="0" err="1"/>
              <a:t>Resig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355976" y="3948570"/>
            <a:ext cx="3642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jQuery</a:t>
            </a:r>
            <a:r>
              <a:rPr lang="ko-KR" altLang="en-US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로 자바스크립트 개발자들을 구원하다</a:t>
            </a:r>
            <a:r>
              <a:rPr lang="en-US" altLang="ko-KR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  <a:p>
            <a:endParaRPr lang="en-US" altLang="ko-KR" sz="1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https://ko.wikipedia.org/wiki/</a:t>
            </a:r>
            <a:r>
              <a:rPr lang="ko-KR" altLang="en-US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존</a:t>
            </a:r>
            <a:r>
              <a:rPr lang="en-US" altLang="ko-KR" sz="16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_</a:t>
            </a:r>
            <a:r>
              <a:rPr lang="ko-KR" altLang="en-US" sz="16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레식</a:t>
            </a:r>
            <a:endParaRPr lang="en-US" altLang="ko-KR" sz="16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858465"/>
            <a:ext cx="3012121" cy="3018807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C03904-69F6-F659-B0E2-3DDEBB47F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3040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6" y="2060287"/>
            <a:ext cx="4907705" cy="232430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클릭이벤트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Event</a:t>
            </a:r>
            <a:r>
              <a:rPr lang="ko-KR" altLang="en-US" dirty="0"/>
              <a:t>가 적용되는 대상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/>
              <p14:cNvContentPartPr/>
              <p14:nvPr/>
            </p14:nvContentPartPr>
            <p14:xfrm>
              <a:off x="4358880" y="2030583"/>
              <a:ext cx="960120" cy="550080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4480" y="2016183"/>
                <a:ext cx="98856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/>
              <p14:cNvContentPartPr/>
              <p14:nvPr/>
            </p14:nvContentPartPr>
            <p14:xfrm>
              <a:off x="4315680" y="2473383"/>
              <a:ext cx="114120" cy="19512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01280" y="2458983"/>
                <a:ext cx="142560" cy="22356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TextBox 23"/>
          <p:cNvSpPr txBox="1"/>
          <p:nvPr/>
        </p:nvSpPr>
        <p:spPr>
          <a:xfrm>
            <a:off x="4139952" y="1799083"/>
            <a:ext cx="42242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Button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 새로 추가된 객체라면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click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이벤트는 동작하지 않습니다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잉크 7"/>
              <p14:cNvContentPartPr/>
              <p14:nvPr/>
            </p14:nvContentPartPr>
            <p14:xfrm>
              <a:off x="2744856" y="4193279"/>
              <a:ext cx="262800" cy="42804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30456" y="4178879"/>
                <a:ext cx="291240" cy="4564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/>
          <p:cNvSpPr txBox="1"/>
          <p:nvPr/>
        </p:nvSpPr>
        <p:spPr>
          <a:xfrm>
            <a:off x="1546488" y="4614227"/>
            <a:ext cx="3926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새롭게 추가된 객체는 조금 다른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이벤트를 사용합니다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.vacation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하위의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button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객체에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click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이벤트를 할당합니다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새롭게 추가된 객체라도 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click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이벤트를 할당할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 방법은 모든 객체에 접근할 수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6AE0FB-4055-9349-7481-DB272511E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367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Mouse Event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03378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91029"/>
            <a:ext cx="5326842" cy="25300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3005136" y="2723260"/>
              <a:ext cx="907920" cy="1519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0736" y="2708860"/>
                <a:ext cx="936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2966256" y="2733700"/>
              <a:ext cx="142560" cy="2221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51856" y="2719300"/>
                <a:ext cx="171000" cy="250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3913056" y="2472835"/>
            <a:ext cx="2438488" cy="461665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H3 </a:t>
            </a:r>
            <a:r>
              <a:rPr lang="ko-KR" altLang="en-US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엘리먼트에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마우스를 올리면</a:t>
            </a:r>
            <a:endParaRPr lang="en-US" altLang="ko-KR" sz="1200" dirty="0">
              <a:solidFill>
                <a:schemeClr val="bg1"/>
              </a:solidFill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.ticket </a:t>
            </a:r>
            <a:r>
              <a:rPr lang="ko-KR" altLang="en-US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엘리먼트가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나타나도록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7F98204-B244-3EF1-02E6-BE8A8681A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7881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4" y="1807208"/>
            <a:ext cx="6767146" cy="2773920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잉크 9"/>
              <p14:cNvContentPartPr/>
              <p14:nvPr/>
            </p14:nvContentPartPr>
            <p14:xfrm>
              <a:off x="3074256" y="2910557"/>
              <a:ext cx="3515760" cy="839160"/>
            </p14:xfrm>
          </p:contentPart>
        </mc:Choice>
        <mc:Fallback xmlns="">
          <p:pic>
            <p:nvPicPr>
              <p:cNvPr id="10" name="잉크 9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9856" y="2896157"/>
                <a:ext cx="3544200" cy="867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/>
          <p:cNvSpPr txBox="1"/>
          <p:nvPr/>
        </p:nvSpPr>
        <p:spPr>
          <a:xfrm>
            <a:off x="6579328" y="3472718"/>
            <a:ext cx="16417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마우스를 요소에 올렸을 때</a:t>
            </a:r>
            <a:endParaRPr lang="en-US" altLang="ko-KR" sz="1200" dirty="0">
              <a:latin typeface="휴먼편지체" panose="02030504000101010101" pitchFamily="18" charset="-127"/>
              <a:ea typeface="휴먼편지체" panose="02030504000101010101" pitchFamily="18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1EE8FD-3459-8FF3-C125-7EC9AD56D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5922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36" y="1800993"/>
            <a:ext cx="6355631" cy="1707028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마우스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59832" y="3872081"/>
            <a:ext cx="41040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이제 마우스를 올리면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.ticket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 슬라이드 되며 아래로 내려옵니다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3424536" y="2904985"/>
              <a:ext cx="252360" cy="96660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10136" y="2890585"/>
                <a:ext cx="280800" cy="9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잉크 10"/>
              <p14:cNvContentPartPr/>
              <p14:nvPr/>
            </p14:nvContentPartPr>
            <p14:xfrm>
              <a:off x="3366216" y="2887705"/>
              <a:ext cx="144360" cy="132480"/>
            </p14:xfrm>
          </p:contentPart>
        </mc:Choice>
        <mc:Fallback xmlns="">
          <p:pic>
            <p:nvPicPr>
              <p:cNvPr id="11" name="잉크 10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1816" y="2873305"/>
                <a:ext cx="172800" cy="1609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E3D273-CA19-DCD6-30A2-AD3956C62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1920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Keyboard Event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4109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72681"/>
            <a:ext cx="6302286" cy="312447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2367936" y="3647481"/>
              <a:ext cx="907920" cy="1519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3536" y="3633081"/>
                <a:ext cx="936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2329056" y="3657921"/>
              <a:ext cx="142560" cy="2221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4656" y="3643521"/>
                <a:ext cx="171000" cy="250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3275856" y="3496116"/>
            <a:ext cx="4293163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개수를 적으면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399.99 *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입력한 개수 만큼을 계산해 보여주도록 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2AB5CB-F9D0-FCFC-876E-A9A931AB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9440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4" y="1878657"/>
            <a:ext cx="4656223" cy="217950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잉크 12"/>
              <p14:cNvContentPartPr/>
              <p14:nvPr/>
            </p14:nvContentPartPr>
            <p14:xfrm>
              <a:off x="3991600" y="1941868"/>
              <a:ext cx="1228472" cy="893453"/>
            </p14:xfrm>
          </p:contentPart>
        </mc:Choice>
        <mc:Fallback xmlns="">
          <p:pic>
            <p:nvPicPr>
              <p:cNvPr id="13" name="잉크 1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7198" y="1927469"/>
                <a:ext cx="1256916" cy="921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잉크 17"/>
              <p14:cNvContentPartPr/>
              <p14:nvPr/>
            </p14:nvContentPartPr>
            <p14:xfrm>
              <a:off x="3983320" y="2625441"/>
              <a:ext cx="281160" cy="21384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68920" y="2611041"/>
                <a:ext cx="3096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잉크 23"/>
              <p14:cNvContentPartPr/>
              <p14:nvPr/>
            </p14:nvContentPartPr>
            <p14:xfrm>
              <a:off x="3431440" y="3627321"/>
              <a:ext cx="404280" cy="60480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17040" y="3612921"/>
                <a:ext cx="43272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잉크 26"/>
              <p14:cNvContentPartPr/>
              <p14:nvPr/>
            </p14:nvContentPartPr>
            <p14:xfrm>
              <a:off x="3694240" y="3586281"/>
              <a:ext cx="203040" cy="16200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679840" y="3571881"/>
                <a:ext cx="231480" cy="19044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/>
          <p:cNvSpPr txBox="1"/>
          <p:nvPr/>
        </p:nvSpPr>
        <p:spPr>
          <a:xfrm>
            <a:off x="4375138" y="1704702"/>
            <a:ext cx="1883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만약 이 값이 변경된다면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90182" y="4232121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 값을 갱신하도록 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8EDE5D-D274-91E1-02E1-5A6282A06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7621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5" y="1934655"/>
            <a:ext cx="4465707" cy="2560542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9592" y="2915851"/>
            <a:ext cx="12538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Keyboard Events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61106" y="2915851"/>
            <a:ext cx="971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Form Events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9" name="잉크 38"/>
              <p14:cNvContentPartPr/>
              <p14:nvPr/>
            </p14:nvContentPartPr>
            <p14:xfrm>
              <a:off x="2159100" y="2479036"/>
              <a:ext cx="471600" cy="1657800"/>
            </p14:xfrm>
          </p:contentPart>
        </mc:Choice>
        <mc:Fallback xmlns="">
          <p:pic>
            <p:nvPicPr>
              <p:cNvPr id="39" name="잉크 3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44700" y="2464636"/>
                <a:ext cx="500040" cy="16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2" name="잉크 41"/>
              <p14:cNvContentPartPr/>
              <p14:nvPr/>
            </p14:nvContentPartPr>
            <p14:xfrm>
              <a:off x="2458620" y="2459596"/>
              <a:ext cx="191520" cy="178560"/>
            </p14:xfrm>
          </p:contentPart>
        </mc:Choice>
        <mc:Fallback xmlns="">
          <p:pic>
            <p:nvPicPr>
              <p:cNvPr id="42" name="잉크 41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44220" y="2445196"/>
                <a:ext cx="219960" cy="207000"/>
              </a:xfrm>
              <a:prstGeom prst="rect">
                <a:avLst/>
              </a:prstGeom>
            </p:spPr>
          </p:pic>
        </mc:Fallback>
      </mc:AlternateContent>
      <p:sp>
        <p:nvSpPr>
          <p:cNvPr id="43" name="TextBox 42"/>
          <p:cNvSpPr txBox="1"/>
          <p:nvPr/>
        </p:nvSpPr>
        <p:spPr>
          <a:xfrm>
            <a:off x="1103922" y="4376137"/>
            <a:ext cx="2576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키를 눌렀다 뗄 때 이벤트가 발생합니다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26FF69-9FDE-A264-3F65-6E32655B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5884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5" y="1841112"/>
            <a:ext cx="6652837" cy="2812024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잉크 22"/>
              <p14:cNvContentPartPr/>
              <p14:nvPr/>
            </p14:nvContentPartPr>
            <p14:xfrm>
              <a:off x="277740" y="2580072"/>
              <a:ext cx="941760" cy="1767600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340" y="2565672"/>
                <a:ext cx="970200" cy="1796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F9B6EDA-D145-C872-BA39-6F327B8F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2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jQuery </a:t>
            </a:r>
            <a:r>
              <a:rPr lang="ko-KR" altLang="en-US" dirty="0"/>
              <a:t>는 브라우저별로 적절한 처리를 수행해 준다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크로스 </a:t>
            </a:r>
            <a:r>
              <a:rPr lang="ko-KR" altLang="en-US" dirty="0" err="1">
                <a:sym typeface="Wingdings" panose="05000000000000000000" pitchFamily="2" charset="2"/>
              </a:rPr>
              <a:t>브라우징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jQuery </a:t>
            </a:r>
            <a:r>
              <a:rPr lang="ko-KR" altLang="en-US" dirty="0"/>
              <a:t>시작하기</a:t>
            </a:r>
          </a:p>
        </p:txBody>
      </p:sp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820162"/>
            <a:ext cx="2670737" cy="2901186"/>
          </a:xfrm>
          <a:prstGeom prst="rect">
            <a:avLst/>
          </a:prstGeom>
        </p:spPr>
      </p:pic>
      <p:pic>
        <p:nvPicPr>
          <p:cNvPr id="6" name="그림 5" descr="화면 캡처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29" y="5801120"/>
            <a:ext cx="1514378" cy="292176"/>
          </a:xfrm>
          <a:prstGeom prst="rect">
            <a:avLst/>
          </a:prstGeom>
        </p:spPr>
      </p:pic>
      <p:pic>
        <p:nvPicPr>
          <p:cNvPr id="7" name="그림 6" descr="화면 캡처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647554"/>
            <a:ext cx="1486029" cy="324640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잉크 14"/>
              <p14:cNvContentPartPr/>
              <p14:nvPr/>
            </p14:nvContentPartPr>
            <p14:xfrm>
              <a:off x="5211425" y="3191967"/>
              <a:ext cx="1468800" cy="1126080"/>
            </p14:xfrm>
          </p:contentPart>
        </mc:Choice>
        <mc:Fallback xmlns="">
          <p:pic>
            <p:nvPicPr>
              <p:cNvPr id="15" name="잉크 1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80825" y="3161367"/>
                <a:ext cx="1529280" cy="11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잉크 17"/>
              <p14:cNvContentPartPr/>
              <p14:nvPr/>
            </p14:nvContentPartPr>
            <p14:xfrm>
              <a:off x="6391865" y="3145887"/>
              <a:ext cx="372240" cy="24192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61265" y="3115287"/>
                <a:ext cx="4327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잉크 20"/>
              <p14:cNvContentPartPr/>
              <p14:nvPr/>
            </p14:nvContentPartPr>
            <p14:xfrm>
              <a:off x="5250305" y="3717567"/>
              <a:ext cx="1419840" cy="578880"/>
            </p14:xfrm>
          </p:contentPart>
        </mc:Choice>
        <mc:Fallback xmlns="">
          <p:pic>
            <p:nvPicPr>
              <p:cNvPr id="21" name="잉크 20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19705" y="3686967"/>
                <a:ext cx="1480320" cy="6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0" name="잉크 29"/>
              <p14:cNvContentPartPr/>
              <p14:nvPr/>
            </p14:nvContentPartPr>
            <p14:xfrm>
              <a:off x="6498425" y="3606687"/>
              <a:ext cx="236520" cy="25956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7825" y="3576087"/>
                <a:ext cx="2970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잉크 30"/>
              <p14:cNvContentPartPr/>
              <p14:nvPr/>
            </p14:nvContentPartPr>
            <p14:xfrm>
              <a:off x="5238785" y="4189887"/>
              <a:ext cx="1427040" cy="10620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08185" y="4159287"/>
                <a:ext cx="1487520" cy="16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3" name="잉크 32"/>
              <p14:cNvContentPartPr/>
              <p14:nvPr/>
            </p14:nvContentPartPr>
            <p14:xfrm>
              <a:off x="6495185" y="4050207"/>
              <a:ext cx="207720" cy="298440"/>
            </p14:xfrm>
          </p:contentPart>
        </mc:Choice>
        <mc:Fallback xmlns="">
          <p:pic>
            <p:nvPicPr>
              <p:cNvPr id="33" name="잉크 32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64585" y="4019607"/>
                <a:ext cx="26820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8" name="잉크 37"/>
              <p14:cNvContentPartPr/>
              <p14:nvPr/>
            </p14:nvContentPartPr>
            <p14:xfrm>
              <a:off x="6482945" y="4674447"/>
              <a:ext cx="155160" cy="174600"/>
            </p14:xfrm>
          </p:contentPart>
        </mc:Choice>
        <mc:Fallback xmlns="">
          <p:pic>
            <p:nvPicPr>
              <p:cNvPr id="38" name="잉크 3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458431" y="4649957"/>
                <a:ext cx="203611" cy="223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4" name="잉크 43"/>
              <p14:cNvContentPartPr/>
              <p14:nvPr/>
            </p14:nvContentPartPr>
            <p14:xfrm>
              <a:off x="6546814" y="5212854"/>
              <a:ext cx="208440" cy="270720"/>
            </p14:xfrm>
          </p:contentPart>
        </mc:Choice>
        <mc:Fallback xmlns="">
          <p:pic>
            <p:nvPicPr>
              <p:cNvPr id="44" name="잉크 43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516214" y="5182254"/>
                <a:ext cx="26892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잉크 15"/>
              <p14:cNvContentPartPr/>
              <p14:nvPr/>
            </p14:nvContentPartPr>
            <p14:xfrm>
              <a:off x="5197894" y="4294134"/>
              <a:ext cx="1526760" cy="1115280"/>
            </p14:xfrm>
          </p:contentPart>
        </mc:Choice>
        <mc:Fallback xmlns="">
          <p:pic>
            <p:nvPicPr>
              <p:cNvPr id="16" name="잉크 15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167294" y="4263534"/>
                <a:ext cx="1587240" cy="11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잉크 16"/>
              <p14:cNvContentPartPr/>
              <p14:nvPr/>
            </p14:nvContentPartPr>
            <p14:xfrm>
              <a:off x="5261105" y="4270527"/>
              <a:ext cx="1308960" cy="549000"/>
            </p14:xfrm>
          </p:contentPart>
        </mc:Choice>
        <mc:Fallback xmlns="">
          <p:pic>
            <p:nvPicPr>
              <p:cNvPr id="17" name="잉크 16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30505" y="4239927"/>
                <a:ext cx="1369440" cy="60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5" name="잉크 24"/>
              <p14:cNvContentPartPr/>
              <p14:nvPr/>
            </p14:nvContentPartPr>
            <p14:xfrm>
              <a:off x="3371864" y="4335762"/>
              <a:ext cx="621360" cy="1404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341264" y="4305162"/>
                <a:ext cx="68184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7" name="잉크 46"/>
              <p14:cNvContentPartPr/>
              <p14:nvPr/>
            </p14:nvContentPartPr>
            <p14:xfrm>
              <a:off x="3805664" y="4209762"/>
              <a:ext cx="182520" cy="261360"/>
            </p14:xfrm>
          </p:contentPart>
        </mc:Choice>
        <mc:Fallback xmlns="">
          <p:pic>
            <p:nvPicPr>
              <p:cNvPr id="47" name="잉크 46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75064" y="4179162"/>
                <a:ext cx="243000" cy="3218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84" y="4066513"/>
            <a:ext cx="1190371" cy="455241"/>
          </a:xfrm>
          <a:prstGeom prst="rect">
            <a:avLst/>
          </a:prstGeom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A375CE6-0D2B-3DD9-600F-4A3ED487E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7773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76" y="1900525"/>
            <a:ext cx="6584251" cy="3040643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3" name="잉크 22"/>
              <p14:cNvContentPartPr/>
              <p14:nvPr/>
            </p14:nvContentPartPr>
            <p14:xfrm>
              <a:off x="277740" y="2713112"/>
              <a:ext cx="941760" cy="1944216"/>
            </p14:xfrm>
          </p:contentPart>
        </mc:Choice>
        <mc:Fallback xmlns="">
          <p:pic>
            <p:nvPicPr>
              <p:cNvPr id="23" name="잉크 2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3340" y="2698710"/>
                <a:ext cx="970200" cy="197265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8F049C-B48B-4E05-03E5-39D4A0E31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534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3" y="1844824"/>
            <a:ext cx="6576630" cy="19356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1" name="잉크 30"/>
              <p14:cNvContentPartPr/>
              <p14:nvPr/>
            </p14:nvContentPartPr>
            <p14:xfrm>
              <a:off x="623116" y="2806949"/>
              <a:ext cx="623520" cy="780120"/>
            </p14:xfrm>
          </p:contentPart>
        </mc:Choice>
        <mc:Fallback xmlns="">
          <p:pic>
            <p:nvPicPr>
              <p:cNvPr id="31" name="잉크 30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716" y="2792549"/>
                <a:ext cx="651960" cy="80856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75D714-F1EC-AA31-9C29-95CD07C09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277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84" y="1795849"/>
            <a:ext cx="6546147" cy="206519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1306A7-B2CF-4C7E-D17E-2F2BB3BF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1578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72681"/>
            <a:ext cx="6302286" cy="3124471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키보드 이벤트 </a:t>
            </a:r>
            <a:r>
              <a:rPr lang="ko-KR" altLang="en-US" dirty="0" err="1"/>
              <a:t>만들어보기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이벤트와 함께 </a:t>
            </a:r>
            <a:r>
              <a:rPr lang="en-US" altLang="ko-KR" dirty="0"/>
              <a:t>DOM </a:t>
            </a:r>
            <a:r>
              <a:rPr lang="ko-KR" altLang="en-US" dirty="0"/>
              <a:t>다루기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잉크 6"/>
              <p14:cNvContentPartPr/>
              <p14:nvPr/>
            </p14:nvContentPartPr>
            <p14:xfrm>
              <a:off x="2367936" y="3647481"/>
              <a:ext cx="907920" cy="151920"/>
            </p14:xfrm>
          </p:contentPart>
        </mc:Choice>
        <mc:Fallback xmlns="">
          <p:pic>
            <p:nvPicPr>
              <p:cNvPr id="7" name="잉크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53536" y="3633081"/>
                <a:ext cx="93636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잉크 8"/>
              <p14:cNvContentPartPr/>
              <p14:nvPr/>
            </p14:nvContentPartPr>
            <p14:xfrm>
              <a:off x="2329056" y="3657921"/>
              <a:ext cx="142560" cy="222120"/>
            </p14:xfrm>
          </p:contentPart>
        </mc:Choice>
        <mc:Fallback xmlns="">
          <p:pic>
            <p:nvPicPr>
              <p:cNvPr id="9" name="잉크 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14656" y="3643521"/>
                <a:ext cx="171000" cy="2505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/>
          <p:cNvSpPr txBox="1"/>
          <p:nvPr/>
        </p:nvSpPr>
        <p:spPr>
          <a:xfrm>
            <a:off x="3275856" y="3496116"/>
            <a:ext cx="1741182" cy="276999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이제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계산이 잘 </a:t>
            </a:r>
            <a:r>
              <a:rPr lang="ko-KR" altLang="en-US" sz="1200" dirty="0" err="1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될거에요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!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A7ADC4-4A20-1BF8-7E28-4B3DAECD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8914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en-US" altLang="ko-KR" sz="4000" b="1" dirty="0">
                <a:latin typeface="+mj-ea"/>
              </a:rPr>
              <a:t>AJAX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7347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일반적인 </a:t>
            </a:r>
            <a:r>
              <a:rPr lang="en-US" altLang="ko-KR" dirty="0"/>
              <a:t>HTTP </a:t>
            </a:r>
            <a:r>
              <a:rPr lang="ko-KR" altLang="en-US" dirty="0"/>
              <a:t>요청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pic>
        <p:nvPicPr>
          <p:cNvPr id="8" name="그림 7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26802"/>
            <a:ext cx="6157494" cy="292633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2607" y="2132562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Web Server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2628" y="210819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Web Browser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잉크 17"/>
              <p14:cNvContentPartPr/>
              <p14:nvPr/>
            </p14:nvContentPartPr>
            <p14:xfrm>
              <a:off x="2284045" y="2097164"/>
              <a:ext cx="2237040" cy="969840"/>
            </p14:xfrm>
          </p:contentPart>
        </mc:Choice>
        <mc:Fallback xmlns="">
          <p:pic>
            <p:nvPicPr>
              <p:cNvPr id="18" name="잉크 1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69645" y="2082764"/>
                <a:ext cx="2265480" cy="9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잉크 27"/>
              <p14:cNvContentPartPr/>
              <p14:nvPr/>
            </p14:nvContentPartPr>
            <p14:xfrm>
              <a:off x="2291260" y="3810074"/>
              <a:ext cx="1888920" cy="5148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76860" y="3795674"/>
                <a:ext cx="19173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0" name="잉크 29"/>
              <p14:cNvContentPartPr/>
              <p14:nvPr/>
            </p14:nvContentPartPr>
            <p14:xfrm>
              <a:off x="4086940" y="3701714"/>
              <a:ext cx="129600" cy="209520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72540" y="3687314"/>
                <a:ext cx="158040" cy="237960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/>
          <p:cNvSpPr txBox="1"/>
          <p:nvPr/>
        </p:nvSpPr>
        <p:spPr>
          <a:xfrm rot="19999259">
            <a:off x="2281595" y="2159479"/>
            <a:ext cx="18229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1. URL Request to server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21374" y="3563435"/>
            <a:ext cx="12394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2. URL Response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726BE4-E9DA-D78C-6F85-C7FCAADC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3419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8" y="1860552"/>
            <a:ext cx="6058425" cy="2720576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AJAX </a:t>
            </a:r>
            <a:r>
              <a:rPr lang="ko-KR" altLang="en-US" dirty="0"/>
              <a:t>요청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92607" y="2165240"/>
            <a:ext cx="881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Web Server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72628" y="2140872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Web Browser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잉크 27"/>
              <p14:cNvContentPartPr/>
              <p14:nvPr/>
            </p14:nvContentPartPr>
            <p14:xfrm>
              <a:off x="2291260" y="4106592"/>
              <a:ext cx="1888920" cy="51480"/>
            </p14:xfrm>
          </p:contentPart>
        </mc:Choice>
        <mc:Fallback xmlns="">
          <p:pic>
            <p:nvPicPr>
              <p:cNvPr id="28" name="잉크 2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76860" y="4092192"/>
                <a:ext cx="191736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0" name="잉크 29"/>
              <p14:cNvContentPartPr/>
              <p14:nvPr/>
            </p14:nvContentPartPr>
            <p14:xfrm>
              <a:off x="2316876" y="2730020"/>
              <a:ext cx="1899664" cy="1477732"/>
            </p14:xfrm>
          </p:contentPart>
        </mc:Choice>
        <mc:Fallback xmlns="">
          <p:pic>
            <p:nvPicPr>
              <p:cNvPr id="30" name="잉크 2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02476" y="2715621"/>
                <a:ext cx="1928103" cy="1506171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/>
          <p:cNvSpPr txBox="1"/>
          <p:nvPr/>
        </p:nvSpPr>
        <p:spPr>
          <a:xfrm rot="1879867">
            <a:off x="2359939" y="3005883"/>
            <a:ext cx="19127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1. AJAX Request to server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21374" y="3859953"/>
            <a:ext cx="13292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2. AJAX Response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C3EA230-A23D-7877-8ECE-AD5E0F429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9409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EB6AD8-EBF0-5C20-CE5A-1F3F59D8B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00" y="4051263"/>
            <a:ext cx="8737600" cy="676636"/>
          </a:xfrm>
        </p:spPr>
        <p:txBody>
          <a:bodyPr/>
          <a:lstStyle/>
          <a:p>
            <a:pPr algn="l"/>
            <a:r>
              <a:rPr lang="ko-KR" altLang="en-US" sz="4000" b="1" dirty="0">
                <a:latin typeface="+mj-ea"/>
              </a:rPr>
              <a:t>첫 번째 </a:t>
            </a:r>
            <a:r>
              <a:rPr lang="en-US" altLang="ko-KR" sz="4000" b="1" dirty="0">
                <a:latin typeface="+mj-ea"/>
              </a:rPr>
              <a:t>AJAX Application</a:t>
            </a:r>
            <a:endParaRPr lang="ko-KR" altLang="en-US" sz="4000" b="1" dirty="0">
              <a:latin typeface="+mj-ea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19D54C-DAD5-ED83-5DC2-11E9BA820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0767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038" y="1924163"/>
            <a:ext cx="6797629" cy="2872989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AJAX </a:t>
            </a:r>
            <a:r>
              <a:rPr lang="ko-KR" altLang="en-US" dirty="0"/>
              <a:t>요청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/>
              <a:t>AJAX Application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52120" y="1837552"/>
            <a:ext cx="1003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Ajax Method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38037" y="3467448"/>
            <a:ext cx="2555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http://example.org/confirmation.html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3002297" y="1616871"/>
              <a:ext cx="564840" cy="6789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7897" y="1602471"/>
                <a:ext cx="593280" cy="7074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/>
          <p:cNvSpPr txBox="1"/>
          <p:nvPr/>
        </p:nvSpPr>
        <p:spPr>
          <a:xfrm>
            <a:off x="3562753" y="1421052"/>
            <a:ext cx="25523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Ajax 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요청을 보낼 주소를 적습니다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이 주소는 아래의 웹페이지를 호출합니다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28264" y="2790019"/>
            <a:ext cx="2807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호출이 성공적으로 </a:t>
            </a:r>
            <a:r>
              <a:rPr lang="ko-KR" altLang="en-US" sz="1200" dirty="0" err="1">
                <a:latin typeface="휴먼편지체" panose="02030504000101010101" pitchFamily="18" charset="-127"/>
                <a:ea typeface="휴먼편지체" panose="02030504000101010101" pitchFamily="18" charset="-127"/>
              </a:rPr>
              <a:t>이루어졌을때</a:t>
            </a:r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 실행됩니다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4" name="잉크 23"/>
              <p14:cNvContentPartPr/>
              <p14:nvPr/>
            </p14:nvContentPartPr>
            <p14:xfrm>
              <a:off x="4859749" y="2721692"/>
              <a:ext cx="885600" cy="231840"/>
            </p14:xfrm>
          </p:contentPart>
        </mc:Choice>
        <mc:Fallback xmlns="">
          <p:pic>
            <p:nvPicPr>
              <p:cNvPr id="24" name="잉크 2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45349" y="2707292"/>
                <a:ext cx="9140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잉크 24"/>
              <p14:cNvContentPartPr/>
              <p14:nvPr/>
            </p14:nvContentPartPr>
            <p14:xfrm>
              <a:off x="5678389" y="2854172"/>
              <a:ext cx="111600" cy="166680"/>
            </p14:xfrm>
          </p:contentPart>
        </mc:Choice>
        <mc:Fallback xmlns="">
          <p:pic>
            <p:nvPicPr>
              <p:cNvPr id="25" name="잉크 2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63989" y="2839772"/>
                <a:ext cx="1400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7" name="잉크 26"/>
              <p14:cNvContentPartPr/>
              <p14:nvPr/>
            </p14:nvContentPartPr>
            <p14:xfrm>
              <a:off x="2833000" y="2621881"/>
              <a:ext cx="298080" cy="618840"/>
            </p14:xfrm>
          </p:contentPart>
        </mc:Choice>
        <mc:Fallback xmlns="">
          <p:pic>
            <p:nvPicPr>
              <p:cNvPr id="27" name="잉크 26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18600" y="2607481"/>
                <a:ext cx="326520" cy="64728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TextBox 27"/>
          <p:cNvSpPr txBox="1"/>
          <p:nvPr/>
        </p:nvSpPr>
        <p:spPr>
          <a:xfrm>
            <a:off x="3088092" y="3060998"/>
            <a:ext cx="2592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응답의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Body 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가 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response</a:t>
            </a:r>
            <a:r>
              <a:rPr lang="ko-KR" altLang="en-US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로 전달됩니다</a:t>
            </a:r>
            <a:r>
              <a:rPr lang="en-US" altLang="ko-KR" sz="1200" dirty="0">
                <a:solidFill>
                  <a:schemeClr val="bg1"/>
                </a:solidFill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1859AD-A2F8-94B7-0B10-CC698BBF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5906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화면 캡처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66" y="1938773"/>
            <a:ext cx="4694327" cy="1562235"/>
          </a:xfrm>
          <a:prstGeom prst="rect">
            <a:avLst/>
          </a:prstGeom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AJAX </a:t>
            </a:r>
            <a:r>
              <a:rPr lang="ko-KR" altLang="en-US" dirty="0"/>
              <a:t>요청</a:t>
            </a:r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번째 </a:t>
            </a:r>
            <a:r>
              <a:rPr lang="en-US" altLang="ko-KR" dirty="0"/>
              <a:t>AJAX Application</a:t>
            </a:r>
            <a:endParaRPr lang="ko-KR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/>
              <p14:cNvContentPartPr/>
              <p14:nvPr/>
            </p14:nvContentPartPr>
            <p14:xfrm>
              <a:off x="3002297" y="1615589"/>
              <a:ext cx="564840" cy="678960"/>
            </p14:xfrm>
          </p:contentPart>
        </mc:Choice>
        <mc:Fallback xmlns="">
          <p:pic>
            <p:nvPicPr>
              <p:cNvPr id="8" name="잉크 7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87897" y="1601189"/>
                <a:ext cx="593280" cy="7074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/>
          <p:cNvSpPr txBox="1"/>
          <p:nvPr/>
        </p:nvSpPr>
        <p:spPr>
          <a:xfrm>
            <a:off x="3562753" y="1419770"/>
            <a:ext cx="2624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절대주소를 사용할 수도 있지만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, </a:t>
            </a:r>
          </a:p>
          <a:p>
            <a:r>
              <a:rPr lang="ko-KR" altLang="en-US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지금처럼 상대주소를 사용할 수도 있습니다</a:t>
            </a:r>
            <a:r>
              <a:rPr lang="en-US" altLang="ko-KR" sz="1200" dirty="0">
                <a:latin typeface="휴먼편지체" panose="02030504000101010101" pitchFamily="18" charset="-127"/>
                <a:ea typeface="휴먼편지체" panose="02030504000101010101" pitchFamily="18" charset="-127"/>
              </a:rPr>
              <a:t>.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CF768C1-E782-A9DD-707D-62882F23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0D7398-607C-407A-8D67-83D151584F53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36554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7745</TotalTime>
  <Words>2237</Words>
  <Application>Microsoft Office PowerPoint</Application>
  <PresentationFormat>화면 슬라이드 쇼(4:3)</PresentationFormat>
  <Paragraphs>677</Paragraphs>
  <Slides>128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128</vt:i4>
      </vt:variant>
    </vt:vector>
  </HeadingPairs>
  <TitlesOfParts>
    <vt:vector size="136" baseType="lpstr">
      <vt:lpstr>돋움</vt:lpstr>
      <vt:lpstr>맑은 고딕</vt:lpstr>
      <vt:lpstr>휴먼편지체</vt:lpstr>
      <vt:lpstr>Arial</vt:lpstr>
      <vt:lpstr>Calibri</vt:lpstr>
      <vt:lpstr>Calibri Light</vt:lpstr>
      <vt:lpstr>Wingdings</vt:lpstr>
      <vt:lpstr>1_Office 테마</vt:lpstr>
      <vt:lpstr>jQuery 마스터하기</vt:lpstr>
      <vt:lpstr>jQuery 마스터하기</vt:lpstr>
      <vt:lpstr>jQuery</vt:lpstr>
      <vt:lpstr>jQuery</vt:lpstr>
      <vt:lpstr>jQuery 시작하기</vt:lpstr>
      <vt:lpstr>jQuery 시작하기</vt:lpstr>
      <vt:lpstr>jQuery 시작하기</vt:lpstr>
      <vt:lpstr>jQuery 시작하기</vt:lpstr>
      <vt:lpstr>jQuery 시작하기</vt:lpstr>
      <vt:lpstr>jQuery 시작하기</vt:lpstr>
      <vt:lpstr>jQuery 시작하기</vt:lpstr>
      <vt:lpstr>jQuery 시작하기</vt:lpstr>
      <vt:lpstr>jQuery 시작하기</vt:lpstr>
      <vt:lpstr>jQuery 시작하기</vt:lpstr>
      <vt:lpstr>jQuery 시작하기</vt:lpstr>
      <vt:lpstr>jQuery 시작하기</vt:lpstr>
      <vt:lpstr>셀렉팅</vt:lpstr>
      <vt:lpstr>Selector</vt:lpstr>
      <vt:lpstr>Selector</vt:lpstr>
      <vt:lpstr>Selector</vt:lpstr>
      <vt:lpstr>Selector</vt:lpstr>
      <vt:lpstr>하위 요소 셀렉팅</vt:lpstr>
      <vt:lpstr>하위 요소 셀렉팅</vt:lpstr>
      <vt:lpstr>하위 요소 셀렉팅</vt:lpstr>
      <vt:lpstr>하위 요소 셀렉팅</vt:lpstr>
      <vt:lpstr>다중 요소 셀렉팅</vt:lpstr>
      <vt:lpstr>다중 요소 셀렉팅</vt:lpstr>
      <vt:lpstr>PSEUDO Classes</vt:lpstr>
      <vt:lpstr>PSEUDO Classes</vt:lpstr>
      <vt:lpstr>PSEUDO Classes</vt:lpstr>
      <vt:lpstr>DOM Traversing</vt:lpstr>
      <vt:lpstr>DOM Traversing</vt:lpstr>
      <vt:lpstr>DOM Traversing</vt:lpstr>
      <vt:lpstr>DOM Traversing</vt:lpstr>
      <vt:lpstr>DOM Traversing</vt:lpstr>
      <vt:lpstr>DOM Traversing</vt:lpstr>
      <vt:lpstr>DOM Traversing</vt:lpstr>
      <vt:lpstr>DOM Traversing</vt:lpstr>
      <vt:lpstr>DOM Traversing</vt:lpstr>
      <vt:lpstr>DOM Traversing</vt:lpstr>
      <vt:lpstr>DOM Traversing</vt:lpstr>
      <vt:lpstr>DOM Traversing</vt:lpstr>
      <vt:lpstr>DOM Traversing</vt:lpstr>
      <vt:lpstr>DOM Traversing</vt:lpstr>
      <vt:lpstr>DOM 다루기</vt:lpstr>
      <vt:lpstr>DOM 다루기</vt:lpstr>
      <vt:lpstr>DOM 다루기</vt:lpstr>
      <vt:lpstr>DOM 다루기</vt:lpstr>
      <vt:lpstr>DOM 다루기</vt:lpstr>
      <vt:lpstr>DOM 다루기</vt:lpstr>
      <vt:lpstr>DOM 다루기</vt:lpstr>
      <vt:lpstr>DOM 다루기</vt:lpstr>
      <vt:lpstr>DOM 다루기</vt:lpstr>
      <vt:lpstr>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Event가 적용되는 대상</vt:lpstr>
      <vt:lpstr>Event가 적용되는 대상</vt:lpstr>
      <vt:lpstr>Event가 적용되는 대상</vt:lpstr>
      <vt:lpstr>Mouse Event</vt:lpstr>
      <vt:lpstr>이벤트와 함께 DOM 다루기</vt:lpstr>
      <vt:lpstr>이벤트와 함께 DOM 다루기</vt:lpstr>
      <vt:lpstr>이벤트와 함께 DOM 다루기</vt:lpstr>
      <vt:lpstr>Keyboard Event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이벤트와 함께 DOM 다루기</vt:lpstr>
      <vt:lpstr>AJAX</vt:lpstr>
      <vt:lpstr>AJAX</vt:lpstr>
      <vt:lpstr>AJAX</vt:lpstr>
      <vt:lpstr>첫 번째 AJAX Application</vt:lpstr>
      <vt:lpstr>첫 번째 AJAX Application</vt:lpstr>
      <vt:lpstr>첫 번째 AJAX Application</vt:lpstr>
      <vt:lpstr>첫 번째 AJAX Application</vt:lpstr>
      <vt:lpstr>파라미터 전달하기</vt:lpstr>
      <vt:lpstr>파라미터 전달하기</vt:lpstr>
      <vt:lpstr>파라미터 전달하기</vt:lpstr>
      <vt:lpstr>파라미터 전달하기</vt:lpstr>
      <vt:lpstr>AJAX Options</vt:lpstr>
      <vt:lpstr>AJAX Options</vt:lpstr>
      <vt:lpstr>AJAX Options</vt:lpstr>
      <vt:lpstr>AJAX Options</vt:lpstr>
      <vt:lpstr>Animation</vt:lpstr>
      <vt:lpstr>Animation</vt:lpstr>
      <vt:lpstr>Animation</vt:lpstr>
      <vt:lpstr>Animation</vt:lpstr>
      <vt:lpstr>Animation</vt:lpstr>
      <vt:lpstr>Animation</vt:lpstr>
      <vt:lpstr>Animation</vt:lpstr>
      <vt:lpstr>Animation</vt:lpstr>
      <vt:lpstr>Animation</vt:lpstr>
      <vt:lpstr>Animation</vt:lpstr>
      <vt:lpstr>Animation</vt:lpstr>
      <vt:lpstr>Animation</vt:lpstr>
      <vt:lpstr>Animation</vt:lpstr>
      <vt:lpstr>Form Element</vt:lpstr>
      <vt:lpstr>Form Element</vt:lpstr>
      <vt:lpstr>Form Element</vt:lpstr>
      <vt:lpstr>Form Element</vt:lpstr>
      <vt:lpstr>Form Element</vt:lpstr>
      <vt:lpstr>Form Element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기반의 자바 보안 전문가 과정</dc:title>
  <dc:creator>jangminchang</dc:creator>
  <cp:lastModifiedBy>Minchang Jang</cp:lastModifiedBy>
  <cp:revision>806</cp:revision>
  <dcterms:created xsi:type="dcterms:W3CDTF">2015-02-11T09:49:37Z</dcterms:created>
  <dcterms:modified xsi:type="dcterms:W3CDTF">2023-06-20T10:26:03Z</dcterms:modified>
</cp:coreProperties>
</file>